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9" r:id="rId3"/>
    <p:sldMasterId id="2147483716" r:id="rId4"/>
    <p:sldMasterId id="2147483728" r:id="rId5"/>
    <p:sldMasterId id="2147483740" r:id="rId6"/>
    <p:sldMasterId id="2147483752" r:id="rId7"/>
    <p:sldMasterId id="2147483764" r:id="rId8"/>
    <p:sldMasterId id="2147483777" r:id="rId9"/>
    <p:sldMasterId id="2147483789" r:id="rId10"/>
  </p:sldMasterIdLst>
  <p:notesMasterIdLst>
    <p:notesMasterId r:id="rId34"/>
  </p:notesMasterIdLst>
  <p:sldIdLst>
    <p:sldId id="2695" r:id="rId11"/>
    <p:sldId id="2689" r:id="rId12"/>
    <p:sldId id="2690" r:id="rId13"/>
    <p:sldId id="2691" r:id="rId14"/>
    <p:sldId id="2692" r:id="rId15"/>
    <p:sldId id="2693" r:id="rId16"/>
    <p:sldId id="307" r:id="rId17"/>
    <p:sldId id="258" r:id="rId18"/>
    <p:sldId id="2698" r:id="rId19"/>
    <p:sldId id="332" r:id="rId20"/>
    <p:sldId id="2696" r:id="rId21"/>
    <p:sldId id="2697" r:id="rId22"/>
    <p:sldId id="337" r:id="rId23"/>
    <p:sldId id="338" r:id="rId24"/>
    <p:sldId id="339" r:id="rId25"/>
    <p:sldId id="340" r:id="rId26"/>
    <p:sldId id="313" r:id="rId27"/>
    <p:sldId id="341" r:id="rId28"/>
    <p:sldId id="343" r:id="rId29"/>
    <p:sldId id="342" r:id="rId30"/>
    <p:sldId id="300" r:id="rId31"/>
    <p:sldId id="2694" r:id="rId32"/>
    <p:sldId id="26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865C0-11DF-4876-87E3-36667F9FA1AC}"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7ED30-B496-44E1-B8A5-4EB424DCFA5B}" type="slidenum">
              <a:rPr lang="en-US" smtClean="0"/>
              <a:t>‹#›</a:t>
            </a:fld>
            <a:endParaRPr lang="en-US"/>
          </a:p>
        </p:txBody>
      </p:sp>
    </p:spTree>
    <p:extLst>
      <p:ext uri="{BB962C8B-B14F-4D97-AF65-F5344CB8AC3E}">
        <p14:creationId xmlns:p14="http://schemas.microsoft.com/office/powerpoint/2010/main" val="304852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83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218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560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889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aca33d7c17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aca33d7c17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62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969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11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1657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4191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5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29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0280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186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783861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903497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244798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590089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084414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442332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85303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007620"/>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0850348"/>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040066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0639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6181652"/>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960966"/>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0916968"/>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1431397036"/>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3716381"/>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6266718"/>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2882562"/>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4328780"/>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95461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3280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4000" y="3644143"/>
            <a:ext cx="9704000" cy="13908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8533" b="1">
                <a:latin typeface="Gochi Hand"/>
                <a:ea typeface="Gochi Hand"/>
                <a:cs typeface="Gochi Hand"/>
                <a:sym typeface="Gochi Han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69933" y="5513567"/>
            <a:ext cx="5652000" cy="568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chemeClr val="lt2"/>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rot="-2241120">
            <a:off x="9980546" y="499493"/>
            <a:ext cx="223377" cy="314312"/>
            <a:chOff x="5248950" y="2607450"/>
            <a:chExt cx="27575" cy="38800"/>
          </a:xfrm>
        </p:grpSpPr>
        <p:sp>
          <p:nvSpPr>
            <p:cNvPr id="12" name="Google Shape;12;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4;p2"/>
          <p:cNvGrpSpPr/>
          <p:nvPr/>
        </p:nvGrpSpPr>
        <p:grpSpPr>
          <a:xfrm rot="1583875">
            <a:off x="11416248" y="5923791"/>
            <a:ext cx="213065" cy="299803"/>
            <a:chOff x="5248950" y="2607450"/>
            <a:chExt cx="27575" cy="38800"/>
          </a:xfrm>
        </p:grpSpPr>
        <p:sp>
          <p:nvSpPr>
            <p:cNvPr id="15" name="Google Shape;15;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 name="Google Shape;17;p2"/>
          <p:cNvGrpSpPr/>
          <p:nvPr/>
        </p:nvGrpSpPr>
        <p:grpSpPr>
          <a:xfrm rot="-2700000">
            <a:off x="2068219" y="869897"/>
            <a:ext cx="139484" cy="196264"/>
            <a:chOff x="5248950" y="2607450"/>
            <a:chExt cx="27575" cy="38800"/>
          </a:xfrm>
        </p:grpSpPr>
        <p:sp>
          <p:nvSpPr>
            <p:cNvPr id="18" name="Google Shape;18;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rot="3320916">
            <a:off x="11453326" y="1044893"/>
            <a:ext cx="139487" cy="196267"/>
            <a:chOff x="5248950" y="2607450"/>
            <a:chExt cx="27575" cy="38800"/>
          </a:xfrm>
        </p:grpSpPr>
        <p:sp>
          <p:nvSpPr>
            <p:cNvPr id="21" name="Google Shape;21;p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rot="7179494">
            <a:off x="10922676" y="2477017"/>
            <a:ext cx="1201005" cy="1656601"/>
            <a:chOff x="330281" y="38723"/>
            <a:chExt cx="1614914" cy="2227176"/>
          </a:xfrm>
        </p:grpSpPr>
        <p:sp>
          <p:nvSpPr>
            <p:cNvPr id="24" name="Google Shape;24;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264158" y="379318"/>
            <a:ext cx="1232287" cy="1640092"/>
            <a:chOff x="330281" y="38723"/>
            <a:chExt cx="1614914" cy="2227176"/>
          </a:xfrm>
        </p:grpSpPr>
        <p:sp>
          <p:nvSpPr>
            <p:cNvPr id="28" name="Google Shape;28;p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 name="Google Shape;31;p2"/>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 name="Google Shape;36;p2"/>
          <p:cNvGrpSpPr/>
          <p:nvPr/>
        </p:nvGrpSpPr>
        <p:grpSpPr>
          <a:xfrm rot="-263120">
            <a:off x="-975708" y="2896597"/>
            <a:ext cx="2444421" cy="5036641"/>
            <a:chOff x="6239025" y="396475"/>
            <a:chExt cx="480900" cy="990825"/>
          </a:xfrm>
        </p:grpSpPr>
        <p:sp>
          <p:nvSpPr>
            <p:cNvPr id="37" name="Google Shape;37;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 name="Google Shape;46;p2"/>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 name="Google Shape;48;p2"/>
          <p:cNvGrpSpPr/>
          <p:nvPr/>
        </p:nvGrpSpPr>
        <p:grpSpPr>
          <a:xfrm rot="288696" flipH="1">
            <a:off x="10490395" y="4368594"/>
            <a:ext cx="2022676" cy="4167959"/>
            <a:chOff x="6239025" y="396475"/>
            <a:chExt cx="480900" cy="990825"/>
          </a:xfrm>
        </p:grpSpPr>
        <p:sp>
          <p:nvSpPr>
            <p:cNvPr id="49" name="Google Shape;49;p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1066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72852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35473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2984946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50564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52661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352802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13949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960303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1/12/2023</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23757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
          <p:cNvSpPr txBox="1">
            <a:spLocks noGrp="1"/>
          </p:cNvSpPr>
          <p:nvPr>
            <p:ph type="title" hasCustomPrompt="1"/>
          </p:nvPr>
        </p:nvSpPr>
        <p:spPr>
          <a:xfrm>
            <a:off x="1536557" y="994460"/>
            <a:ext cx="1691600" cy="1258000"/>
          </a:xfrm>
          <a:prstGeom prst="rect">
            <a:avLst/>
          </a:prstGeom>
        </p:spPr>
        <p:txBody>
          <a:bodyPr spcFirstLastPara="1" wrap="square" lIns="91425" tIns="91425" rIns="91425" bIns="91425" anchor="ctr" anchorCtr="0">
            <a:noAutofit/>
          </a:bodyPr>
          <a:lstStyle>
            <a:lvl1pPr lvl="0" rtl="0">
              <a:spcBef>
                <a:spcPts val="0"/>
              </a:spcBef>
              <a:spcAft>
                <a:spcPts val="0"/>
              </a:spcAft>
              <a:buSzPts val="6900"/>
              <a:buNone/>
              <a:defRPr sz="10266" b="0">
                <a:solidFill>
                  <a:schemeClr val="lt2"/>
                </a:solidFill>
              </a:defRPr>
            </a:lvl1pPr>
            <a:lvl2pPr lvl="1" rtl="0">
              <a:spcBef>
                <a:spcPts val="0"/>
              </a:spcBef>
              <a:spcAft>
                <a:spcPts val="0"/>
              </a:spcAft>
              <a:buSzPts val="6900"/>
              <a:buNone/>
              <a:defRPr sz="9200"/>
            </a:lvl2pPr>
            <a:lvl3pPr lvl="2" rtl="0">
              <a:spcBef>
                <a:spcPts val="0"/>
              </a:spcBef>
              <a:spcAft>
                <a:spcPts val="0"/>
              </a:spcAft>
              <a:buSzPts val="6900"/>
              <a:buNone/>
              <a:defRPr sz="9200"/>
            </a:lvl3pPr>
            <a:lvl4pPr lvl="3" rtl="0">
              <a:spcBef>
                <a:spcPts val="0"/>
              </a:spcBef>
              <a:spcAft>
                <a:spcPts val="0"/>
              </a:spcAft>
              <a:buSzPts val="6900"/>
              <a:buNone/>
              <a:defRPr sz="9200"/>
            </a:lvl4pPr>
            <a:lvl5pPr lvl="4" rtl="0">
              <a:spcBef>
                <a:spcPts val="0"/>
              </a:spcBef>
              <a:spcAft>
                <a:spcPts val="0"/>
              </a:spcAft>
              <a:buSzPts val="6900"/>
              <a:buNone/>
              <a:defRPr sz="9200"/>
            </a:lvl5pPr>
            <a:lvl6pPr lvl="5" rtl="0">
              <a:spcBef>
                <a:spcPts val="0"/>
              </a:spcBef>
              <a:spcAft>
                <a:spcPts val="0"/>
              </a:spcAft>
              <a:buSzPts val="6900"/>
              <a:buNone/>
              <a:defRPr sz="9200"/>
            </a:lvl6pPr>
            <a:lvl7pPr lvl="6" rtl="0">
              <a:spcBef>
                <a:spcPts val="0"/>
              </a:spcBef>
              <a:spcAft>
                <a:spcPts val="0"/>
              </a:spcAft>
              <a:buSzPts val="6900"/>
              <a:buNone/>
              <a:defRPr sz="9200"/>
            </a:lvl7pPr>
            <a:lvl8pPr lvl="7" rtl="0">
              <a:spcBef>
                <a:spcPts val="0"/>
              </a:spcBef>
              <a:spcAft>
                <a:spcPts val="0"/>
              </a:spcAft>
              <a:buSzPts val="6900"/>
              <a:buNone/>
              <a:defRPr sz="9200"/>
            </a:lvl8pPr>
            <a:lvl9pPr lvl="8" rtl="0">
              <a:spcBef>
                <a:spcPts val="0"/>
              </a:spcBef>
              <a:spcAft>
                <a:spcPts val="0"/>
              </a:spcAft>
              <a:buSzPts val="6900"/>
              <a:buNone/>
              <a:defRPr sz="9200"/>
            </a:lvl9pPr>
          </a:lstStyle>
          <a:p>
            <a:r>
              <a:t>xx%</a:t>
            </a:r>
          </a:p>
        </p:txBody>
      </p:sp>
      <p:sp>
        <p:nvSpPr>
          <p:cNvPr id="60" name="Google Shape;60;p3"/>
          <p:cNvSpPr txBox="1">
            <a:spLocks noGrp="1"/>
          </p:cNvSpPr>
          <p:nvPr>
            <p:ph type="title" idx="2"/>
          </p:nvPr>
        </p:nvSpPr>
        <p:spPr>
          <a:xfrm>
            <a:off x="1166067" y="2405900"/>
            <a:ext cx="6040400" cy="2180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7733">
                <a:solidFill>
                  <a:schemeClr val="dk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1" name="Google Shape;61;p3"/>
          <p:cNvSpPr txBox="1">
            <a:spLocks noGrp="1"/>
          </p:cNvSpPr>
          <p:nvPr>
            <p:ph type="subTitle" idx="1"/>
          </p:nvPr>
        </p:nvSpPr>
        <p:spPr>
          <a:xfrm>
            <a:off x="1166067" y="5012367"/>
            <a:ext cx="3452400" cy="95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2133"/>
            </a:lvl1pPr>
            <a:lvl2pPr lvl="1" rtl="0">
              <a:spcBef>
                <a:spcPts val="0"/>
              </a:spcBef>
              <a:spcAft>
                <a:spcPts val="0"/>
              </a:spcAft>
              <a:buClr>
                <a:schemeClr val="dk2"/>
              </a:buClr>
              <a:buSzPts val="1400"/>
              <a:buNone/>
              <a:defRPr>
                <a:solidFill>
                  <a:schemeClr val="dk2"/>
                </a:solidFill>
              </a:defRPr>
            </a:lvl2pPr>
            <a:lvl3pPr lvl="2" rtl="0">
              <a:spcBef>
                <a:spcPts val="2133"/>
              </a:spcBef>
              <a:spcAft>
                <a:spcPts val="0"/>
              </a:spcAft>
              <a:buClr>
                <a:schemeClr val="dk2"/>
              </a:buClr>
              <a:buSzPts val="1400"/>
              <a:buNone/>
              <a:defRPr>
                <a:solidFill>
                  <a:schemeClr val="dk2"/>
                </a:solidFill>
              </a:defRPr>
            </a:lvl3pPr>
            <a:lvl4pPr lvl="3" rtl="0">
              <a:spcBef>
                <a:spcPts val="2133"/>
              </a:spcBef>
              <a:spcAft>
                <a:spcPts val="0"/>
              </a:spcAft>
              <a:buClr>
                <a:schemeClr val="dk2"/>
              </a:buClr>
              <a:buSzPts val="1400"/>
              <a:buNone/>
              <a:defRPr>
                <a:solidFill>
                  <a:schemeClr val="dk2"/>
                </a:solidFill>
              </a:defRPr>
            </a:lvl4pPr>
            <a:lvl5pPr lvl="4" rtl="0">
              <a:spcBef>
                <a:spcPts val="2133"/>
              </a:spcBef>
              <a:spcAft>
                <a:spcPts val="0"/>
              </a:spcAft>
              <a:buClr>
                <a:schemeClr val="dk2"/>
              </a:buClr>
              <a:buSzPts val="1400"/>
              <a:buNone/>
              <a:defRPr>
                <a:solidFill>
                  <a:schemeClr val="dk2"/>
                </a:solidFill>
              </a:defRPr>
            </a:lvl5pPr>
            <a:lvl6pPr lvl="5" rtl="0">
              <a:spcBef>
                <a:spcPts val="2133"/>
              </a:spcBef>
              <a:spcAft>
                <a:spcPts val="0"/>
              </a:spcAft>
              <a:buClr>
                <a:schemeClr val="dk2"/>
              </a:buClr>
              <a:buSzPts val="1400"/>
              <a:buNone/>
              <a:defRPr>
                <a:solidFill>
                  <a:schemeClr val="dk2"/>
                </a:solidFill>
              </a:defRPr>
            </a:lvl6pPr>
            <a:lvl7pPr lvl="6" rtl="0">
              <a:spcBef>
                <a:spcPts val="2133"/>
              </a:spcBef>
              <a:spcAft>
                <a:spcPts val="0"/>
              </a:spcAft>
              <a:buClr>
                <a:schemeClr val="dk2"/>
              </a:buClr>
              <a:buSzPts val="1400"/>
              <a:buNone/>
              <a:defRPr>
                <a:solidFill>
                  <a:schemeClr val="dk2"/>
                </a:solidFill>
              </a:defRPr>
            </a:lvl7pPr>
            <a:lvl8pPr lvl="7" rtl="0">
              <a:spcBef>
                <a:spcPts val="2133"/>
              </a:spcBef>
              <a:spcAft>
                <a:spcPts val="0"/>
              </a:spcAft>
              <a:buClr>
                <a:schemeClr val="dk2"/>
              </a:buClr>
              <a:buSzPts val="1400"/>
              <a:buNone/>
              <a:defRPr>
                <a:solidFill>
                  <a:schemeClr val="dk2"/>
                </a:solidFill>
              </a:defRPr>
            </a:lvl8pPr>
            <a:lvl9pPr lvl="8" rtl="0">
              <a:spcBef>
                <a:spcPts val="2133"/>
              </a:spcBef>
              <a:spcAft>
                <a:spcPts val="2133"/>
              </a:spcAft>
              <a:buClr>
                <a:schemeClr val="dk2"/>
              </a:buClr>
              <a:buSzPts val="1400"/>
              <a:buNone/>
              <a:defRPr>
                <a:solidFill>
                  <a:schemeClr val="dk2"/>
                </a:solidFill>
              </a:defRPr>
            </a:lvl9pPr>
          </a:lstStyle>
          <a:p>
            <a:endParaRPr/>
          </a:p>
        </p:txBody>
      </p:sp>
      <p:grpSp>
        <p:nvGrpSpPr>
          <p:cNvPr id="62" name="Google Shape;62;p3"/>
          <p:cNvGrpSpPr/>
          <p:nvPr/>
        </p:nvGrpSpPr>
        <p:grpSpPr>
          <a:xfrm rot="7179494">
            <a:off x="10423076" y="218550"/>
            <a:ext cx="1201005" cy="1656601"/>
            <a:chOff x="330281" y="38723"/>
            <a:chExt cx="1614914" cy="2227176"/>
          </a:xfrm>
        </p:grpSpPr>
        <p:sp>
          <p:nvSpPr>
            <p:cNvPr id="63" name="Google Shape;6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3"/>
          <p:cNvGrpSpPr/>
          <p:nvPr/>
        </p:nvGrpSpPr>
        <p:grpSpPr>
          <a:xfrm rot="-4940312">
            <a:off x="5328917" y="5226733"/>
            <a:ext cx="1232307" cy="1640169"/>
            <a:chOff x="330281" y="38723"/>
            <a:chExt cx="1614914" cy="2227176"/>
          </a:xfrm>
        </p:grpSpPr>
        <p:sp>
          <p:nvSpPr>
            <p:cNvPr id="67" name="Google Shape;67;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3"/>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2" name="Google Shape;72;p3"/>
          <p:cNvGrpSpPr/>
          <p:nvPr/>
        </p:nvGrpSpPr>
        <p:grpSpPr>
          <a:xfrm rot="-5856778">
            <a:off x="4115731" y="795177"/>
            <a:ext cx="1201101" cy="1656475"/>
            <a:chOff x="330281" y="38723"/>
            <a:chExt cx="1614914" cy="2227176"/>
          </a:xfrm>
        </p:grpSpPr>
        <p:sp>
          <p:nvSpPr>
            <p:cNvPr id="73" name="Google Shape;73;p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 name="Google Shape;76;p3"/>
          <p:cNvGrpSpPr/>
          <p:nvPr/>
        </p:nvGrpSpPr>
        <p:grpSpPr>
          <a:xfrm rot="-2241120">
            <a:off x="9980546" y="499493"/>
            <a:ext cx="223377" cy="314312"/>
            <a:chOff x="5248950" y="2607450"/>
            <a:chExt cx="27575" cy="38800"/>
          </a:xfrm>
        </p:grpSpPr>
        <p:sp>
          <p:nvSpPr>
            <p:cNvPr id="77" name="Google Shape;77;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1583875">
            <a:off x="11416248" y="5923791"/>
            <a:ext cx="213065" cy="299803"/>
            <a:chOff x="5248950" y="2607450"/>
            <a:chExt cx="27575" cy="38800"/>
          </a:xfrm>
        </p:grpSpPr>
        <p:sp>
          <p:nvSpPr>
            <p:cNvPr id="80" name="Google Shape;80;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 name="Google Shape;82;p3"/>
          <p:cNvGrpSpPr/>
          <p:nvPr/>
        </p:nvGrpSpPr>
        <p:grpSpPr>
          <a:xfrm rot="4025085">
            <a:off x="935031" y="6259682"/>
            <a:ext cx="140875" cy="198223"/>
            <a:chOff x="5248950" y="2607450"/>
            <a:chExt cx="27575" cy="38800"/>
          </a:xfrm>
        </p:grpSpPr>
        <p:sp>
          <p:nvSpPr>
            <p:cNvPr id="83" name="Google Shape;83;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Google Shape;85;p3"/>
          <p:cNvGrpSpPr/>
          <p:nvPr/>
        </p:nvGrpSpPr>
        <p:grpSpPr>
          <a:xfrm rot="-5243946">
            <a:off x="-112494" y="3732874"/>
            <a:ext cx="223379" cy="314309"/>
            <a:chOff x="5248950" y="2607450"/>
            <a:chExt cx="27575" cy="38800"/>
          </a:xfrm>
        </p:grpSpPr>
        <p:sp>
          <p:nvSpPr>
            <p:cNvPr id="86" name="Google Shape;86;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2700000">
            <a:off x="2632853" y="617964"/>
            <a:ext cx="139484" cy="196264"/>
            <a:chOff x="5248950" y="2607450"/>
            <a:chExt cx="27575" cy="38800"/>
          </a:xfrm>
        </p:grpSpPr>
        <p:sp>
          <p:nvSpPr>
            <p:cNvPr id="89" name="Google Shape;89;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rot="3320916">
            <a:off x="11519175" y="731127"/>
            <a:ext cx="139487" cy="196267"/>
            <a:chOff x="5248950" y="2607450"/>
            <a:chExt cx="27575" cy="38800"/>
          </a:xfrm>
        </p:grpSpPr>
        <p:sp>
          <p:nvSpPr>
            <p:cNvPr id="92" name="Google Shape;92;p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958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7854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45335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grpSp>
        <p:nvGrpSpPr>
          <p:cNvPr id="155" name="Google Shape;155;p6"/>
          <p:cNvGrpSpPr/>
          <p:nvPr/>
        </p:nvGrpSpPr>
        <p:grpSpPr>
          <a:xfrm rot="-2241120">
            <a:off x="11651330" y="499493"/>
            <a:ext cx="223377" cy="314312"/>
            <a:chOff x="5248950" y="2607450"/>
            <a:chExt cx="27575" cy="38800"/>
          </a:xfrm>
        </p:grpSpPr>
        <p:sp>
          <p:nvSpPr>
            <p:cNvPr id="156" name="Google Shape;156;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6"/>
          <p:cNvGrpSpPr/>
          <p:nvPr/>
        </p:nvGrpSpPr>
        <p:grpSpPr>
          <a:xfrm rot="-2700000">
            <a:off x="656353" y="613931"/>
            <a:ext cx="139484" cy="196264"/>
            <a:chOff x="5248950" y="2607450"/>
            <a:chExt cx="27575" cy="38800"/>
          </a:xfrm>
        </p:grpSpPr>
        <p:sp>
          <p:nvSpPr>
            <p:cNvPr id="159" name="Google Shape;159;p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6"/>
          <p:cNvGrpSpPr/>
          <p:nvPr/>
        </p:nvGrpSpPr>
        <p:grpSpPr>
          <a:xfrm rot="3488692">
            <a:off x="11664383" y="1111983"/>
            <a:ext cx="1201097" cy="1656627"/>
            <a:chOff x="330281" y="38723"/>
            <a:chExt cx="1614914" cy="2227176"/>
          </a:xfrm>
        </p:grpSpPr>
        <p:sp>
          <p:nvSpPr>
            <p:cNvPr id="162" name="Google Shape;16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6"/>
          <p:cNvGrpSpPr/>
          <p:nvPr/>
        </p:nvGrpSpPr>
        <p:grpSpPr>
          <a:xfrm rot="3488692">
            <a:off x="-568350" y="1653316"/>
            <a:ext cx="1201097" cy="1656627"/>
            <a:chOff x="330281" y="38723"/>
            <a:chExt cx="1614914" cy="2227176"/>
          </a:xfrm>
        </p:grpSpPr>
        <p:sp>
          <p:nvSpPr>
            <p:cNvPr id="166" name="Google Shape;166;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6"/>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 name="Google Shape;171;p6"/>
          <p:cNvGrpSpPr/>
          <p:nvPr/>
        </p:nvGrpSpPr>
        <p:grpSpPr>
          <a:xfrm rot="3488692">
            <a:off x="5226950" y="5477400"/>
            <a:ext cx="1201097" cy="1656627"/>
            <a:chOff x="330281" y="38723"/>
            <a:chExt cx="1614914" cy="2227176"/>
          </a:xfrm>
        </p:grpSpPr>
        <p:sp>
          <p:nvSpPr>
            <p:cNvPr id="172" name="Google Shape;172;p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6"/>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6"/>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28025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81" name="Google Shape;181;p7"/>
          <p:cNvGrpSpPr/>
          <p:nvPr/>
        </p:nvGrpSpPr>
        <p:grpSpPr>
          <a:xfrm rot="7179494">
            <a:off x="9871760" y="4381968"/>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 name="Google Shape;185;p7"/>
          <p:cNvGrpSpPr/>
          <p:nvPr/>
        </p:nvGrpSpPr>
        <p:grpSpPr>
          <a:xfrm>
            <a:off x="914807"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7"/>
          <p:cNvGrpSpPr/>
          <p:nvPr/>
        </p:nvGrpSpPr>
        <p:grpSpPr>
          <a:xfrm rot="-2241120">
            <a:off x="9980546"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7"/>
          <p:cNvGrpSpPr/>
          <p:nvPr/>
        </p:nvGrpSpPr>
        <p:grpSpPr>
          <a:xfrm rot="1583875">
            <a:off x="11416248" y="5923791"/>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 name="Google Shape;195;p7"/>
          <p:cNvGrpSpPr/>
          <p:nvPr/>
        </p:nvGrpSpPr>
        <p:grpSpPr>
          <a:xfrm rot="4025085">
            <a:off x="720415" y="6196649"/>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 name="Google Shape;198;p7"/>
          <p:cNvGrpSpPr/>
          <p:nvPr/>
        </p:nvGrpSpPr>
        <p:grpSpPr>
          <a:xfrm rot="-5243946">
            <a:off x="617107" y="677640"/>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7"/>
          <p:cNvGrpSpPr/>
          <p:nvPr/>
        </p:nvGrpSpPr>
        <p:grpSpPr>
          <a:xfrm rot="-2700000">
            <a:off x="2573519"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 name="Google Shape;204;p7"/>
          <p:cNvGrpSpPr/>
          <p:nvPr/>
        </p:nvGrpSpPr>
        <p:grpSpPr>
          <a:xfrm rot="3320916">
            <a:off x="11453326" y="1044893"/>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 name="Google Shape;207;p7"/>
          <p:cNvSpPr/>
          <p:nvPr/>
        </p:nvSpPr>
        <p:spPr>
          <a:xfrm>
            <a:off x="374933" y="5058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8364800" y="849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7439533" y="6432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71500" y="6091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0179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6088233" y="1534267"/>
            <a:ext cx="4751600" cy="2273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6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088233" y="3924433"/>
            <a:ext cx="4751600" cy="126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218" name="Google Shape;218;p9"/>
          <p:cNvGrpSpPr/>
          <p:nvPr/>
        </p:nvGrpSpPr>
        <p:grpSpPr>
          <a:xfrm rot="-2241120">
            <a:off x="11651330" y="499493"/>
            <a:ext cx="223377" cy="314312"/>
            <a:chOff x="5248950" y="2607450"/>
            <a:chExt cx="27575" cy="38800"/>
          </a:xfrm>
        </p:grpSpPr>
        <p:sp>
          <p:nvSpPr>
            <p:cNvPr id="219" name="Google Shape;219;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9"/>
          <p:cNvGrpSpPr/>
          <p:nvPr/>
        </p:nvGrpSpPr>
        <p:grpSpPr>
          <a:xfrm rot="-2700000">
            <a:off x="656353" y="613931"/>
            <a:ext cx="139484" cy="196264"/>
            <a:chOff x="5248950" y="2607450"/>
            <a:chExt cx="27575" cy="38800"/>
          </a:xfrm>
        </p:grpSpPr>
        <p:sp>
          <p:nvSpPr>
            <p:cNvPr id="222" name="Google Shape;222;p9"/>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9"/>
          <p:cNvGrpSpPr/>
          <p:nvPr/>
        </p:nvGrpSpPr>
        <p:grpSpPr>
          <a:xfrm rot="3488692">
            <a:off x="5226950" y="5477400"/>
            <a:ext cx="1201097" cy="1656627"/>
            <a:chOff x="330281" y="38723"/>
            <a:chExt cx="1614914" cy="2227176"/>
          </a:xfrm>
        </p:grpSpPr>
        <p:sp>
          <p:nvSpPr>
            <p:cNvPr id="225" name="Google Shape;225;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 name="Google Shape;228;p9"/>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840333"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653000" y="1743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9"/>
          <p:cNvGrpSpPr/>
          <p:nvPr/>
        </p:nvGrpSpPr>
        <p:grpSpPr>
          <a:xfrm rot="3488692">
            <a:off x="-568350" y="1653316"/>
            <a:ext cx="1201097" cy="1656627"/>
            <a:chOff x="330281" y="38723"/>
            <a:chExt cx="1614914" cy="2227176"/>
          </a:xfrm>
        </p:grpSpPr>
        <p:sp>
          <p:nvSpPr>
            <p:cNvPr id="233" name="Google Shape;233;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9"/>
          <p:cNvGrpSpPr/>
          <p:nvPr/>
        </p:nvGrpSpPr>
        <p:grpSpPr>
          <a:xfrm rot="3488692">
            <a:off x="11664383" y="1111983"/>
            <a:ext cx="1201097" cy="1656627"/>
            <a:chOff x="330281" y="38723"/>
            <a:chExt cx="1614914" cy="2227176"/>
          </a:xfrm>
        </p:grpSpPr>
        <p:sp>
          <p:nvSpPr>
            <p:cNvPr id="237" name="Google Shape;237;p9"/>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9"/>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9"/>
          <p:cNvSpPr/>
          <p:nvPr/>
        </p:nvSpPr>
        <p:spPr>
          <a:xfrm>
            <a:off x="4325134" y="-916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1650901" y="38659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28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1850800" y="1572800"/>
            <a:ext cx="8490400" cy="276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5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grpSp>
        <p:nvGrpSpPr>
          <p:cNvPr id="244" name="Google Shape;244;p10"/>
          <p:cNvGrpSpPr/>
          <p:nvPr/>
        </p:nvGrpSpPr>
        <p:grpSpPr>
          <a:xfrm rot="-2241120">
            <a:off x="10779830" y="480927"/>
            <a:ext cx="223377" cy="314312"/>
            <a:chOff x="5248950" y="2607450"/>
            <a:chExt cx="27575" cy="38800"/>
          </a:xfrm>
        </p:grpSpPr>
        <p:sp>
          <p:nvSpPr>
            <p:cNvPr id="245" name="Google Shape;245;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0"/>
          <p:cNvGrpSpPr/>
          <p:nvPr/>
        </p:nvGrpSpPr>
        <p:grpSpPr>
          <a:xfrm rot="-8254088">
            <a:off x="3920013" y="734861"/>
            <a:ext cx="139484" cy="196264"/>
            <a:chOff x="5248950" y="2607450"/>
            <a:chExt cx="27575" cy="38800"/>
          </a:xfrm>
        </p:grpSpPr>
        <p:sp>
          <p:nvSpPr>
            <p:cNvPr id="248" name="Google Shape;248;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 name="Google Shape;250;p10"/>
          <p:cNvGrpSpPr/>
          <p:nvPr/>
        </p:nvGrpSpPr>
        <p:grpSpPr>
          <a:xfrm rot="3488692">
            <a:off x="5226950" y="5477400"/>
            <a:ext cx="1201097" cy="1656627"/>
            <a:chOff x="330281" y="38723"/>
            <a:chExt cx="1614914" cy="2227176"/>
          </a:xfrm>
        </p:grpSpPr>
        <p:sp>
          <p:nvSpPr>
            <p:cNvPr id="251" name="Google Shape;251;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0"/>
          <p:cNvSpPr/>
          <p:nvPr/>
        </p:nvSpPr>
        <p:spPr>
          <a:xfrm>
            <a:off x="2518633" y="39142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7162917" y="5358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1538433" y="3914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630200" y="59403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8" name="Google Shape;258;p10"/>
          <p:cNvGrpSpPr/>
          <p:nvPr/>
        </p:nvGrpSpPr>
        <p:grpSpPr>
          <a:xfrm rot="3488692">
            <a:off x="1241883" y="294283"/>
            <a:ext cx="1201097" cy="1656627"/>
            <a:chOff x="330281" y="38723"/>
            <a:chExt cx="1614914" cy="2227176"/>
          </a:xfrm>
        </p:grpSpPr>
        <p:sp>
          <p:nvSpPr>
            <p:cNvPr id="259" name="Google Shape;259;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 name="Google Shape;262;p10"/>
          <p:cNvGrpSpPr/>
          <p:nvPr/>
        </p:nvGrpSpPr>
        <p:grpSpPr>
          <a:xfrm rot="3488692">
            <a:off x="10641250" y="1070649"/>
            <a:ext cx="1201097" cy="1656627"/>
            <a:chOff x="330281" y="38723"/>
            <a:chExt cx="1614914" cy="2227176"/>
          </a:xfrm>
        </p:grpSpPr>
        <p:sp>
          <p:nvSpPr>
            <p:cNvPr id="263" name="Google Shape;263;p1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10"/>
          <p:cNvGrpSpPr/>
          <p:nvPr/>
        </p:nvGrpSpPr>
        <p:grpSpPr>
          <a:xfrm>
            <a:off x="8023493" y="5688091"/>
            <a:ext cx="4367064" cy="1537619"/>
            <a:chOff x="5142175" y="4369850"/>
            <a:chExt cx="1625700" cy="572400"/>
          </a:xfrm>
        </p:grpSpPr>
        <p:sp>
          <p:nvSpPr>
            <p:cNvPr id="267" name="Google Shape;267;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2" name="Google Shape;272;p10"/>
          <p:cNvGrpSpPr/>
          <p:nvPr/>
        </p:nvGrpSpPr>
        <p:grpSpPr>
          <a:xfrm>
            <a:off x="-735579" y="5536889"/>
            <a:ext cx="4367064" cy="1537619"/>
            <a:chOff x="5142175" y="4369850"/>
            <a:chExt cx="1625700" cy="572400"/>
          </a:xfrm>
        </p:grpSpPr>
        <p:sp>
          <p:nvSpPr>
            <p:cNvPr id="273" name="Google Shape;273;p1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0"/>
          <p:cNvGrpSpPr/>
          <p:nvPr/>
        </p:nvGrpSpPr>
        <p:grpSpPr>
          <a:xfrm>
            <a:off x="8944581" y="3429001"/>
            <a:ext cx="2394689" cy="4934176"/>
            <a:chOff x="6239025" y="396475"/>
            <a:chExt cx="480900" cy="990825"/>
          </a:xfrm>
        </p:grpSpPr>
        <p:sp>
          <p:nvSpPr>
            <p:cNvPr id="279" name="Google Shape;27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0"/>
          <p:cNvGrpSpPr/>
          <p:nvPr/>
        </p:nvGrpSpPr>
        <p:grpSpPr>
          <a:xfrm>
            <a:off x="315748" y="3674801"/>
            <a:ext cx="2394689" cy="4934176"/>
            <a:chOff x="6239025" y="396475"/>
            <a:chExt cx="480900" cy="990825"/>
          </a:xfrm>
        </p:grpSpPr>
        <p:sp>
          <p:nvSpPr>
            <p:cNvPr id="289" name="Google Shape;289;p1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0"/>
          <p:cNvSpPr/>
          <p:nvPr/>
        </p:nvSpPr>
        <p:spPr>
          <a:xfrm>
            <a:off x="4640134" y="-1127533"/>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0"/>
          <p:cNvSpPr/>
          <p:nvPr/>
        </p:nvSpPr>
        <p:spPr>
          <a:xfrm>
            <a:off x="315733" y="34290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0" name="Google Shape;300;p10"/>
          <p:cNvGrpSpPr/>
          <p:nvPr/>
        </p:nvGrpSpPr>
        <p:grpSpPr>
          <a:xfrm rot="-1447079">
            <a:off x="4452805" y="5379823"/>
            <a:ext cx="139484" cy="196264"/>
            <a:chOff x="5248950" y="2607450"/>
            <a:chExt cx="27575" cy="38800"/>
          </a:xfrm>
        </p:grpSpPr>
        <p:sp>
          <p:nvSpPr>
            <p:cNvPr id="301" name="Google Shape;301;p1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9"/>
        <p:cNvGrpSpPr/>
        <p:nvPr/>
      </p:nvGrpSpPr>
      <p:grpSpPr>
        <a:xfrm>
          <a:off x="0" y="0"/>
          <a:ext cx="0" cy="0"/>
          <a:chOff x="0" y="0"/>
          <a:chExt cx="0" cy="0"/>
        </a:xfrm>
      </p:grpSpPr>
    </p:spTree>
    <p:extLst>
      <p:ext uri="{BB962C8B-B14F-4D97-AF65-F5344CB8AC3E}">
        <p14:creationId xmlns:p14="http://schemas.microsoft.com/office/powerpoint/2010/main" val="37624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3"/>
        <p:cNvGrpSpPr/>
        <p:nvPr/>
      </p:nvGrpSpPr>
      <p:grpSpPr>
        <a:xfrm>
          <a:off x="0" y="0"/>
          <a:ext cx="0" cy="0"/>
          <a:chOff x="0" y="0"/>
          <a:chExt cx="0" cy="0"/>
        </a:xfrm>
      </p:grpSpPr>
      <p:sp>
        <p:nvSpPr>
          <p:cNvPr id="304" name="Google Shape;304;p11"/>
          <p:cNvSpPr txBox="1">
            <a:spLocks noGrp="1"/>
          </p:cNvSpPr>
          <p:nvPr>
            <p:ph type="title" hasCustomPrompt="1"/>
          </p:nvPr>
        </p:nvSpPr>
        <p:spPr>
          <a:xfrm>
            <a:off x="415600" y="1716833"/>
            <a:ext cx="11360800" cy="191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0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05" name="Google Shape;305;p11"/>
          <p:cNvSpPr txBox="1">
            <a:spLocks noGrp="1"/>
          </p:cNvSpPr>
          <p:nvPr>
            <p:ph type="subTitle" idx="1"/>
          </p:nvPr>
        </p:nvSpPr>
        <p:spPr>
          <a:xfrm>
            <a:off x="3399200" y="3839033"/>
            <a:ext cx="5393600" cy="5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06" name="Google Shape;306;p11"/>
          <p:cNvGrpSpPr/>
          <p:nvPr/>
        </p:nvGrpSpPr>
        <p:grpSpPr>
          <a:xfrm>
            <a:off x="7409327" y="5688091"/>
            <a:ext cx="4367064" cy="1537619"/>
            <a:chOff x="5142175" y="4369850"/>
            <a:chExt cx="1625700" cy="572400"/>
          </a:xfrm>
        </p:grpSpPr>
        <p:sp>
          <p:nvSpPr>
            <p:cNvPr id="307" name="Google Shape;307;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1"/>
          <p:cNvGrpSpPr/>
          <p:nvPr/>
        </p:nvGrpSpPr>
        <p:grpSpPr>
          <a:xfrm>
            <a:off x="-735579" y="5536889"/>
            <a:ext cx="4367064" cy="1537619"/>
            <a:chOff x="5142175" y="4369850"/>
            <a:chExt cx="1625700" cy="572400"/>
          </a:xfrm>
        </p:grpSpPr>
        <p:sp>
          <p:nvSpPr>
            <p:cNvPr id="313" name="Google Shape;313;p1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11"/>
          <p:cNvGrpSpPr/>
          <p:nvPr/>
        </p:nvGrpSpPr>
        <p:grpSpPr>
          <a:xfrm rot="-2241120">
            <a:off x="11651330" y="499493"/>
            <a:ext cx="223377" cy="314312"/>
            <a:chOff x="5248950" y="2607450"/>
            <a:chExt cx="27575" cy="38800"/>
          </a:xfrm>
        </p:grpSpPr>
        <p:sp>
          <p:nvSpPr>
            <p:cNvPr id="319" name="Google Shape;319;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1"/>
          <p:cNvGrpSpPr/>
          <p:nvPr/>
        </p:nvGrpSpPr>
        <p:grpSpPr>
          <a:xfrm rot="-2700000">
            <a:off x="656353" y="613931"/>
            <a:ext cx="139484" cy="196264"/>
            <a:chOff x="5248950" y="2607450"/>
            <a:chExt cx="27575" cy="38800"/>
          </a:xfrm>
        </p:grpSpPr>
        <p:sp>
          <p:nvSpPr>
            <p:cNvPr id="322" name="Google Shape;322;p1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1"/>
          <p:cNvGrpSpPr/>
          <p:nvPr/>
        </p:nvGrpSpPr>
        <p:grpSpPr>
          <a:xfrm rot="3488692">
            <a:off x="5226950" y="5477400"/>
            <a:ext cx="1201097" cy="1656627"/>
            <a:chOff x="330281" y="38723"/>
            <a:chExt cx="1614914" cy="2227176"/>
          </a:xfrm>
        </p:grpSpPr>
        <p:sp>
          <p:nvSpPr>
            <p:cNvPr id="325" name="Google Shape;325;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1"/>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1"/>
          <p:cNvGrpSpPr/>
          <p:nvPr/>
        </p:nvGrpSpPr>
        <p:grpSpPr>
          <a:xfrm rot="3488692">
            <a:off x="125550" y="1388149"/>
            <a:ext cx="1201097" cy="1656627"/>
            <a:chOff x="330281" y="38723"/>
            <a:chExt cx="1614914" cy="2227176"/>
          </a:xfrm>
        </p:grpSpPr>
        <p:sp>
          <p:nvSpPr>
            <p:cNvPr id="332" name="Google Shape;332;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1"/>
          <p:cNvGrpSpPr/>
          <p:nvPr/>
        </p:nvGrpSpPr>
        <p:grpSpPr>
          <a:xfrm rot="3488692">
            <a:off x="11333850" y="1249683"/>
            <a:ext cx="1201097" cy="1656627"/>
            <a:chOff x="330281" y="38723"/>
            <a:chExt cx="1614914" cy="2227176"/>
          </a:xfrm>
        </p:grpSpPr>
        <p:sp>
          <p:nvSpPr>
            <p:cNvPr id="336" name="Google Shape;336;p1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1"/>
          <p:cNvGrpSpPr/>
          <p:nvPr/>
        </p:nvGrpSpPr>
        <p:grpSpPr>
          <a:xfrm>
            <a:off x="10469281" y="3467101"/>
            <a:ext cx="2394689" cy="4934176"/>
            <a:chOff x="6239025" y="396475"/>
            <a:chExt cx="480900" cy="990825"/>
          </a:xfrm>
        </p:grpSpPr>
        <p:sp>
          <p:nvSpPr>
            <p:cNvPr id="340" name="Google Shape;34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1"/>
          <p:cNvGrpSpPr/>
          <p:nvPr/>
        </p:nvGrpSpPr>
        <p:grpSpPr>
          <a:xfrm>
            <a:off x="-1410919" y="3744985"/>
            <a:ext cx="2394689" cy="4934176"/>
            <a:chOff x="6239025" y="396475"/>
            <a:chExt cx="480900" cy="990825"/>
          </a:xfrm>
        </p:grpSpPr>
        <p:sp>
          <p:nvSpPr>
            <p:cNvPr id="350" name="Google Shape;350;p1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808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01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3"/>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3"/>
              </a:spcBef>
              <a:spcAft>
                <a:spcPts val="0"/>
              </a:spcAft>
              <a:buSzPts val="1500"/>
              <a:buChar char="■"/>
              <a:defRPr sz="2000"/>
            </a:lvl3pPr>
            <a:lvl4pPr marL="2438339" lvl="3" indent="-431789" rtl="0">
              <a:lnSpc>
                <a:spcPct val="100000"/>
              </a:lnSpc>
              <a:spcBef>
                <a:spcPts val="2133"/>
              </a:spcBef>
              <a:spcAft>
                <a:spcPts val="0"/>
              </a:spcAft>
              <a:buSzPts val="1500"/>
              <a:buChar char="●"/>
              <a:defRPr sz="2000"/>
            </a:lvl4pPr>
            <a:lvl5pPr marL="3047924" lvl="4" indent="-431789" rtl="0">
              <a:lnSpc>
                <a:spcPct val="100000"/>
              </a:lnSpc>
              <a:spcBef>
                <a:spcPts val="2133"/>
              </a:spcBef>
              <a:spcAft>
                <a:spcPts val="0"/>
              </a:spcAft>
              <a:buSzPts val="1500"/>
              <a:buChar char="○"/>
              <a:defRPr sz="2000"/>
            </a:lvl5pPr>
            <a:lvl6pPr marL="3657509" lvl="5" indent="-431789" rtl="0">
              <a:lnSpc>
                <a:spcPct val="100000"/>
              </a:lnSpc>
              <a:spcBef>
                <a:spcPts val="2133"/>
              </a:spcBef>
              <a:spcAft>
                <a:spcPts val="0"/>
              </a:spcAft>
              <a:buSzPts val="1500"/>
              <a:buChar char="■"/>
              <a:defRPr sz="2000"/>
            </a:lvl6pPr>
            <a:lvl7pPr marL="4267093" lvl="6" indent="-431789" rtl="0">
              <a:lnSpc>
                <a:spcPct val="100000"/>
              </a:lnSpc>
              <a:spcBef>
                <a:spcPts val="2133"/>
              </a:spcBef>
              <a:spcAft>
                <a:spcPts val="0"/>
              </a:spcAft>
              <a:buSzPts val="1500"/>
              <a:buChar char="●"/>
              <a:defRPr sz="2000"/>
            </a:lvl7pPr>
            <a:lvl8pPr marL="4876678" lvl="7" indent="-431789" rtl="0">
              <a:lnSpc>
                <a:spcPct val="100000"/>
              </a:lnSpc>
              <a:spcBef>
                <a:spcPts val="2133"/>
              </a:spcBef>
              <a:spcAft>
                <a:spcPts val="0"/>
              </a:spcAft>
              <a:buSzPts val="1500"/>
              <a:buChar char="○"/>
              <a:defRPr sz="2000"/>
            </a:lvl8pPr>
            <a:lvl9pPr marL="5486263" lvl="8" indent="-431789" rtl="0">
              <a:lnSpc>
                <a:spcPct val="100000"/>
              </a:lnSpc>
              <a:spcBef>
                <a:spcPts val="2133"/>
              </a:spcBef>
              <a:spcAft>
                <a:spcPts val="2133"/>
              </a:spcAft>
              <a:buSzPts val="1500"/>
              <a:buChar char="■"/>
              <a:defRPr sz="2000"/>
            </a:lvl9pPr>
          </a:lstStyle>
          <a:p>
            <a:endParaRPr/>
          </a:p>
        </p:txBody>
      </p:sp>
      <p:grpSp>
        <p:nvGrpSpPr>
          <p:cNvPr id="451" name="Google Shape;451;p15"/>
          <p:cNvGrpSpPr/>
          <p:nvPr/>
        </p:nvGrpSpPr>
        <p:grpSpPr>
          <a:xfrm rot="-2241120">
            <a:off x="11651330"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3"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3" y="1111983"/>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50" y="1653316"/>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0" y="5477400"/>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1"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26422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35631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7313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58"/>
        <p:cNvGrpSpPr/>
        <p:nvPr/>
      </p:nvGrpSpPr>
      <p:grpSpPr>
        <a:xfrm>
          <a:off x="0" y="0"/>
          <a:ext cx="0" cy="0"/>
          <a:chOff x="0" y="0"/>
          <a:chExt cx="0" cy="0"/>
        </a:xfrm>
      </p:grpSpPr>
      <p:grpSp>
        <p:nvGrpSpPr>
          <p:cNvPr id="759" name="Google Shape;759;p22"/>
          <p:cNvGrpSpPr/>
          <p:nvPr/>
        </p:nvGrpSpPr>
        <p:grpSpPr>
          <a:xfrm rot="-2241120">
            <a:off x="11651330" y="499493"/>
            <a:ext cx="223377" cy="314312"/>
            <a:chOff x="5248950" y="2607450"/>
            <a:chExt cx="27575" cy="38800"/>
          </a:xfrm>
        </p:grpSpPr>
        <p:sp>
          <p:nvSpPr>
            <p:cNvPr id="760" name="Google Shape;760;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2"/>
          <p:cNvGrpSpPr/>
          <p:nvPr/>
        </p:nvGrpSpPr>
        <p:grpSpPr>
          <a:xfrm rot="-2700000">
            <a:off x="656353" y="613931"/>
            <a:ext cx="139484" cy="196264"/>
            <a:chOff x="5248950" y="2607450"/>
            <a:chExt cx="27575" cy="38800"/>
          </a:xfrm>
        </p:grpSpPr>
        <p:sp>
          <p:nvSpPr>
            <p:cNvPr id="763" name="Google Shape;763;p22"/>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2"/>
          <p:cNvGrpSpPr/>
          <p:nvPr/>
        </p:nvGrpSpPr>
        <p:grpSpPr>
          <a:xfrm rot="3488692">
            <a:off x="11664383" y="1111983"/>
            <a:ext cx="1201097" cy="1656627"/>
            <a:chOff x="330281" y="38723"/>
            <a:chExt cx="1614914" cy="2227176"/>
          </a:xfrm>
        </p:grpSpPr>
        <p:sp>
          <p:nvSpPr>
            <p:cNvPr id="766" name="Google Shape;766;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2"/>
          <p:cNvGrpSpPr/>
          <p:nvPr/>
        </p:nvGrpSpPr>
        <p:grpSpPr>
          <a:xfrm rot="3488692">
            <a:off x="-568350" y="1653316"/>
            <a:ext cx="1201097" cy="1656627"/>
            <a:chOff x="330281" y="38723"/>
            <a:chExt cx="1614914" cy="2227176"/>
          </a:xfrm>
        </p:grpSpPr>
        <p:sp>
          <p:nvSpPr>
            <p:cNvPr id="770" name="Google Shape;770;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22"/>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2"/>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2"/>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2"/>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7" name="Google Shape;777;p22"/>
          <p:cNvGrpSpPr/>
          <p:nvPr/>
        </p:nvGrpSpPr>
        <p:grpSpPr>
          <a:xfrm rot="3488692">
            <a:off x="5226950" y="5477400"/>
            <a:ext cx="1201097" cy="1656627"/>
            <a:chOff x="330281" y="38723"/>
            <a:chExt cx="1614914" cy="2227176"/>
          </a:xfrm>
        </p:grpSpPr>
        <p:sp>
          <p:nvSpPr>
            <p:cNvPr id="778" name="Google Shape;778;p22"/>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2"/>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2"/>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1" name="Google Shape;781;p22"/>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22"/>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22"/>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7303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949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847"/>
        <p:cNvGrpSpPr/>
        <p:nvPr/>
      </p:nvGrpSpPr>
      <p:grpSpPr>
        <a:xfrm>
          <a:off x="0" y="0"/>
          <a:ext cx="0" cy="0"/>
          <a:chOff x="0" y="0"/>
          <a:chExt cx="0" cy="0"/>
        </a:xfrm>
      </p:grpSpPr>
      <p:grpSp>
        <p:nvGrpSpPr>
          <p:cNvPr id="848" name="Google Shape;848;p25"/>
          <p:cNvGrpSpPr/>
          <p:nvPr/>
        </p:nvGrpSpPr>
        <p:grpSpPr>
          <a:xfrm rot="-2241120">
            <a:off x="11651330" y="499493"/>
            <a:ext cx="223377" cy="314312"/>
            <a:chOff x="5248950" y="2607450"/>
            <a:chExt cx="27575" cy="38800"/>
          </a:xfrm>
        </p:grpSpPr>
        <p:sp>
          <p:nvSpPr>
            <p:cNvPr id="849" name="Google Shape;849;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25"/>
          <p:cNvGrpSpPr/>
          <p:nvPr/>
        </p:nvGrpSpPr>
        <p:grpSpPr>
          <a:xfrm rot="-2700000">
            <a:off x="656353" y="613931"/>
            <a:ext cx="139484" cy="196264"/>
            <a:chOff x="5248950" y="2607450"/>
            <a:chExt cx="27575" cy="38800"/>
          </a:xfrm>
        </p:grpSpPr>
        <p:sp>
          <p:nvSpPr>
            <p:cNvPr id="852" name="Google Shape;852;p2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4" name="Google Shape;854;p25"/>
          <p:cNvGrpSpPr/>
          <p:nvPr/>
        </p:nvGrpSpPr>
        <p:grpSpPr>
          <a:xfrm rot="3488692">
            <a:off x="5226950" y="5477400"/>
            <a:ext cx="1201097" cy="1656627"/>
            <a:chOff x="330281" y="38723"/>
            <a:chExt cx="1614914" cy="2227176"/>
          </a:xfrm>
        </p:grpSpPr>
        <p:sp>
          <p:nvSpPr>
            <p:cNvPr id="855" name="Google Shape;855;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8" name="Google Shape;858;p25"/>
          <p:cNvSpPr/>
          <p:nvPr/>
        </p:nvSpPr>
        <p:spPr>
          <a:xfrm>
            <a:off x="97819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5"/>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5"/>
          <p:cNvSpPr/>
          <p:nvPr/>
        </p:nvSpPr>
        <p:spPr>
          <a:xfrm>
            <a:off x="630200" y="4880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1" name="Google Shape;861;p25"/>
          <p:cNvGrpSpPr/>
          <p:nvPr/>
        </p:nvGrpSpPr>
        <p:grpSpPr>
          <a:xfrm rot="3488692">
            <a:off x="-507917" y="1388149"/>
            <a:ext cx="1201097" cy="1656627"/>
            <a:chOff x="330281" y="38723"/>
            <a:chExt cx="1614914" cy="2227176"/>
          </a:xfrm>
        </p:grpSpPr>
        <p:sp>
          <p:nvSpPr>
            <p:cNvPr id="862" name="Google Shape;862;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5" name="Google Shape;865;p25"/>
          <p:cNvGrpSpPr/>
          <p:nvPr/>
        </p:nvGrpSpPr>
        <p:grpSpPr>
          <a:xfrm rot="3488692">
            <a:off x="11333850" y="1249683"/>
            <a:ext cx="1201097" cy="1656627"/>
            <a:chOff x="330281" y="38723"/>
            <a:chExt cx="1614914" cy="2227176"/>
          </a:xfrm>
        </p:grpSpPr>
        <p:sp>
          <p:nvSpPr>
            <p:cNvPr id="866" name="Google Shape;866;p2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9" name="Google Shape;869;p25"/>
          <p:cNvGrpSpPr/>
          <p:nvPr/>
        </p:nvGrpSpPr>
        <p:grpSpPr>
          <a:xfrm>
            <a:off x="10737048" y="3740385"/>
            <a:ext cx="2394689" cy="4934176"/>
            <a:chOff x="6239025" y="396475"/>
            <a:chExt cx="480900" cy="990825"/>
          </a:xfrm>
        </p:grpSpPr>
        <p:sp>
          <p:nvSpPr>
            <p:cNvPr id="870" name="Google Shape;87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9" name="Google Shape;879;p25"/>
          <p:cNvGrpSpPr/>
          <p:nvPr/>
        </p:nvGrpSpPr>
        <p:grpSpPr>
          <a:xfrm>
            <a:off x="-1360370" y="5329319"/>
            <a:ext cx="2394689" cy="4934176"/>
            <a:chOff x="6239025" y="396475"/>
            <a:chExt cx="480900" cy="990825"/>
          </a:xfrm>
        </p:grpSpPr>
        <p:sp>
          <p:nvSpPr>
            <p:cNvPr id="880" name="Google Shape;880;p2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91039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90"/>
        <p:cNvGrpSpPr/>
        <p:nvPr/>
      </p:nvGrpSpPr>
      <p:grpSpPr>
        <a:xfrm>
          <a:off x="0" y="0"/>
          <a:ext cx="0" cy="0"/>
          <a:chOff x="0" y="0"/>
          <a:chExt cx="0" cy="0"/>
        </a:xfrm>
      </p:grpSpPr>
      <p:sp>
        <p:nvSpPr>
          <p:cNvPr id="891" name="Google Shape;891;p26"/>
          <p:cNvSpPr txBox="1">
            <a:spLocks noGrp="1"/>
          </p:cNvSpPr>
          <p:nvPr>
            <p:ph type="title"/>
          </p:nvPr>
        </p:nvSpPr>
        <p:spPr>
          <a:xfrm>
            <a:off x="3911067" y="3340799"/>
            <a:ext cx="4370000" cy="110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4000" b="0">
                <a:solidFill>
                  <a:schemeClr val="lt2"/>
                </a:solidFill>
              </a:defRPr>
            </a:lvl1pPr>
            <a:lvl2pPr lvl="1" rtl="0">
              <a:spcBef>
                <a:spcPts val="0"/>
              </a:spcBef>
              <a:spcAft>
                <a:spcPts val="0"/>
              </a:spcAft>
              <a:buSzPts val="3200"/>
              <a:buNone/>
              <a:defRPr>
                <a:latin typeface="Nunito SemiBold"/>
                <a:ea typeface="Nunito SemiBold"/>
                <a:cs typeface="Nunito SemiBold"/>
                <a:sym typeface="Nunito SemiBold"/>
              </a:defRPr>
            </a:lvl2pPr>
            <a:lvl3pPr lvl="2" rtl="0">
              <a:spcBef>
                <a:spcPts val="0"/>
              </a:spcBef>
              <a:spcAft>
                <a:spcPts val="0"/>
              </a:spcAft>
              <a:buSzPts val="3200"/>
              <a:buNone/>
              <a:defRPr>
                <a:latin typeface="Nunito SemiBold"/>
                <a:ea typeface="Nunito SemiBold"/>
                <a:cs typeface="Nunito SemiBold"/>
                <a:sym typeface="Nunito SemiBold"/>
              </a:defRPr>
            </a:lvl3pPr>
            <a:lvl4pPr lvl="3" rtl="0">
              <a:spcBef>
                <a:spcPts val="0"/>
              </a:spcBef>
              <a:spcAft>
                <a:spcPts val="0"/>
              </a:spcAft>
              <a:buSzPts val="3200"/>
              <a:buNone/>
              <a:defRPr>
                <a:latin typeface="Nunito SemiBold"/>
                <a:ea typeface="Nunito SemiBold"/>
                <a:cs typeface="Nunito SemiBold"/>
                <a:sym typeface="Nunito SemiBold"/>
              </a:defRPr>
            </a:lvl4pPr>
            <a:lvl5pPr lvl="4" rtl="0">
              <a:spcBef>
                <a:spcPts val="0"/>
              </a:spcBef>
              <a:spcAft>
                <a:spcPts val="0"/>
              </a:spcAft>
              <a:buSzPts val="3200"/>
              <a:buNone/>
              <a:defRPr>
                <a:latin typeface="Nunito SemiBold"/>
                <a:ea typeface="Nunito SemiBold"/>
                <a:cs typeface="Nunito SemiBold"/>
                <a:sym typeface="Nunito SemiBold"/>
              </a:defRPr>
            </a:lvl5pPr>
            <a:lvl6pPr lvl="5" rtl="0">
              <a:spcBef>
                <a:spcPts val="0"/>
              </a:spcBef>
              <a:spcAft>
                <a:spcPts val="0"/>
              </a:spcAft>
              <a:buSzPts val="3200"/>
              <a:buNone/>
              <a:defRPr>
                <a:latin typeface="Nunito SemiBold"/>
                <a:ea typeface="Nunito SemiBold"/>
                <a:cs typeface="Nunito SemiBold"/>
                <a:sym typeface="Nunito SemiBold"/>
              </a:defRPr>
            </a:lvl6pPr>
            <a:lvl7pPr lvl="6" rtl="0">
              <a:spcBef>
                <a:spcPts val="0"/>
              </a:spcBef>
              <a:spcAft>
                <a:spcPts val="0"/>
              </a:spcAft>
              <a:buSzPts val="3200"/>
              <a:buNone/>
              <a:defRPr>
                <a:latin typeface="Nunito SemiBold"/>
                <a:ea typeface="Nunito SemiBold"/>
                <a:cs typeface="Nunito SemiBold"/>
                <a:sym typeface="Nunito SemiBold"/>
              </a:defRPr>
            </a:lvl7pPr>
            <a:lvl8pPr lvl="7" rtl="0">
              <a:spcBef>
                <a:spcPts val="0"/>
              </a:spcBef>
              <a:spcAft>
                <a:spcPts val="0"/>
              </a:spcAft>
              <a:buSzPts val="3200"/>
              <a:buNone/>
              <a:defRPr>
                <a:latin typeface="Nunito SemiBold"/>
                <a:ea typeface="Nunito SemiBold"/>
                <a:cs typeface="Nunito SemiBold"/>
                <a:sym typeface="Nunito SemiBold"/>
              </a:defRPr>
            </a:lvl8pPr>
            <a:lvl9pPr lvl="8" rtl="0">
              <a:spcBef>
                <a:spcPts val="0"/>
              </a:spcBef>
              <a:spcAft>
                <a:spcPts val="0"/>
              </a:spcAft>
              <a:buSzPts val="3200"/>
              <a:buNone/>
              <a:defRPr>
                <a:latin typeface="Nunito SemiBold"/>
                <a:ea typeface="Nunito SemiBold"/>
                <a:cs typeface="Nunito SemiBold"/>
                <a:sym typeface="Nunito SemiBold"/>
              </a:defRPr>
            </a:lvl9pPr>
          </a:lstStyle>
          <a:p>
            <a:endParaRPr/>
          </a:p>
        </p:txBody>
      </p:sp>
      <p:sp>
        <p:nvSpPr>
          <p:cNvPr id="892" name="Google Shape;892;p26"/>
          <p:cNvSpPr txBox="1">
            <a:spLocks noGrp="1"/>
          </p:cNvSpPr>
          <p:nvPr>
            <p:ph type="subTitle" idx="1"/>
          </p:nvPr>
        </p:nvSpPr>
        <p:spPr>
          <a:xfrm>
            <a:off x="3089000" y="1689483"/>
            <a:ext cx="6014000" cy="16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893" name="Google Shape;893;p26"/>
          <p:cNvGrpSpPr/>
          <p:nvPr/>
        </p:nvGrpSpPr>
        <p:grpSpPr>
          <a:xfrm rot="3320949">
            <a:off x="12115232" y="3117335"/>
            <a:ext cx="205731" cy="289477"/>
            <a:chOff x="5248950" y="2607450"/>
            <a:chExt cx="27575" cy="38800"/>
          </a:xfrm>
        </p:grpSpPr>
        <p:sp>
          <p:nvSpPr>
            <p:cNvPr id="894" name="Google Shape;89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26"/>
          <p:cNvGrpSpPr/>
          <p:nvPr/>
        </p:nvGrpSpPr>
        <p:grpSpPr>
          <a:xfrm rot="7179494">
            <a:off x="10274243" y="3188283"/>
            <a:ext cx="1201005" cy="1656601"/>
            <a:chOff x="330281" y="38723"/>
            <a:chExt cx="1614914" cy="2227176"/>
          </a:xfrm>
        </p:grpSpPr>
        <p:sp>
          <p:nvSpPr>
            <p:cNvPr id="897" name="Google Shape;89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0" name="Google Shape;900;p26"/>
          <p:cNvGrpSpPr/>
          <p:nvPr/>
        </p:nvGrpSpPr>
        <p:grpSpPr>
          <a:xfrm>
            <a:off x="1124191" y="-177931"/>
            <a:ext cx="1232287" cy="1640092"/>
            <a:chOff x="330281" y="38723"/>
            <a:chExt cx="1614914" cy="2227176"/>
          </a:xfrm>
        </p:grpSpPr>
        <p:sp>
          <p:nvSpPr>
            <p:cNvPr id="901" name="Google Shape;901;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26"/>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26"/>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6" name="Google Shape;906;p26"/>
          <p:cNvGrpSpPr/>
          <p:nvPr/>
        </p:nvGrpSpPr>
        <p:grpSpPr>
          <a:xfrm rot="-5118020">
            <a:off x="965833" y="3453556"/>
            <a:ext cx="1201012" cy="1656648"/>
            <a:chOff x="330281" y="38723"/>
            <a:chExt cx="1614914" cy="2227176"/>
          </a:xfrm>
        </p:grpSpPr>
        <p:sp>
          <p:nvSpPr>
            <p:cNvPr id="907" name="Google Shape;907;p2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2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26"/>
          <p:cNvGrpSpPr/>
          <p:nvPr/>
        </p:nvGrpSpPr>
        <p:grpSpPr>
          <a:xfrm rot="-2241120">
            <a:off x="9175380" y="484960"/>
            <a:ext cx="223377" cy="314312"/>
            <a:chOff x="5248950" y="2607450"/>
            <a:chExt cx="27575" cy="38800"/>
          </a:xfrm>
        </p:grpSpPr>
        <p:sp>
          <p:nvSpPr>
            <p:cNvPr id="911" name="Google Shape;911;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26"/>
          <p:cNvGrpSpPr/>
          <p:nvPr/>
        </p:nvGrpSpPr>
        <p:grpSpPr>
          <a:xfrm rot="1583875">
            <a:off x="11416248" y="5923791"/>
            <a:ext cx="213065" cy="299803"/>
            <a:chOff x="5248950" y="2607450"/>
            <a:chExt cx="27575" cy="38800"/>
          </a:xfrm>
        </p:grpSpPr>
        <p:sp>
          <p:nvSpPr>
            <p:cNvPr id="914" name="Google Shape;914;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6" name="Google Shape;916;p26"/>
          <p:cNvGrpSpPr/>
          <p:nvPr/>
        </p:nvGrpSpPr>
        <p:grpSpPr>
          <a:xfrm rot="4025085">
            <a:off x="935031" y="6259682"/>
            <a:ext cx="140875" cy="198223"/>
            <a:chOff x="5248950" y="2607450"/>
            <a:chExt cx="27575" cy="38800"/>
          </a:xfrm>
        </p:grpSpPr>
        <p:sp>
          <p:nvSpPr>
            <p:cNvPr id="917" name="Google Shape;917;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9" name="Google Shape;919;p26"/>
          <p:cNvGrpSpPr/>
          <p:nvPr/>
        </p:nvGrpSpPr>
        <p:grpSpPr>
          <a:xfrm rot="-5243946">
            <a:off x="-112494" y="3732874"/>
            <a:ext cx="223379" cy="314309"/>
            <a:chOff x="5248950" y="2607450"/>
            <a:chExt cx="27575" cy="38800"/>
          </a:xfrm>
        </p:grpSpPr>
        <p:sp>
          <p:nvSpPr>
            <p:cNvPr id="920" name="Google Shape;920;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26"/>
          <p:cNvGrpSpPr/>
          <p:nvPr/>
        </p:nvGrpSpPr>
        <p:grpSpPr>
          <a:xfrm rot="-2700000">
            <a:off x="2632853" y="617964"/>
            <a:ext cx="139484" cy="196264"/>
            <a:chOff x="5248950" y="2607450"/>
            <a:chExt cx="27575" cy="38800"/>
          </a:xfrm>
        </p:grpSpPr>
        <p:sp>
          <p:nvSpPr>
            <p:cNvPr id="923" name="Google Shape;923;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5" name="Google Shape;925;p26"/>
          <p:cNvGrpSpPr/>
          <p:nvPr/>
        </p:nvGrpSpPr>
        <p:grpSpPr>
          <a:xfrm rot="3320916">
            <a:off x="11519193" y="1527693"/>
            <a:ext cx="139487" cy="196267"/>
            <a:chOff x="5248950" y="2607450"/>
            <a:chExt cx="27575" cy="38800"/>
          </a:xfrm>
        </p:grpSpPr>
        <p:sp>
          <p:nvSpPr>
            <p:cNvPr id="926" name="Google Shape;926;p2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2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8" name="Google Shape;928;p26"/>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2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26"/>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2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26"/>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26"/>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26"/>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154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35"/>
        <p:cNvGrpSpPr/>
        <p:nvPr/>
      </p:nvGrpSpPr>
      <p:grpSpPr>
        <a:xfrm>
          <a:off x="0" y="0"/>
          <a:ext cx="0" cy="0"/>
          <a:chOff x="0" y="0"/>
          <a:chExt cx="0" cy="0"/>
        </a:xfrm>
      </p:grpSpPr>
      <p:sp>
        <p:nvSpPr>
          <p:cNvPr id="936" name="Google Shape;936;p27"/>
          <p:cNvSpPr txBox="1">
            <a:spLocks noGrp="1"/>
          </p:cNvSpPr>
          <p:nvPr>
            <p:ph type="title" hasCustomPrompt="1"/>
          </p:nvPr>
        </p:nvSpPr>
        <p:spPr>
          <a:xfrm>
            <a:off x="3292251" y="726133"/>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7" name="Google Shape;937;p27"/>
          <p:cNvSpPr txBox="1">
            <a:spLocks noGrp="1"/>
          </p:cNvSpPr>
          <p:nvPr>
            <p:ph type="subTitle" idx="1"/>
          </p:nvPr>
        </p:nvSpPr>
        <p:spPr>
          <a:xfrm>
            <a:off x="3292267" y="1887867"/>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38" name="Google Shape;938;p27"/>
          <p:cNvSpPr txBox="1">
            <a:spLocks noGrp="1"/>
          </p:cNvSpPr>
          <p:nvPr>
            <p:ph type="title" idx="2" hasCustomPrompt="1"/>
          </p:nvPr>
        </p:nvSpPr>
        <p:spPr>
          <a:xfrm>
            <a:off x="3292251" y="2442967"/>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39" name="Google Shape;939;p27"/>
          <p:cNvSpPr txBox="1">
            <a:spLocks noGrp="1"/>
          </p:cNvSpPr>
          <p:nvPr>
            <p:ph type="subTitle" idx="3"/>
          </p:nvPr>
        </p:nvSpPr>
        <p:spPr>
          <a:xfrm>
            <a:off x="3292267" y="3604700"/>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940" name="Google Shape;940;p27"/>
          <p:cNvSpPr txBox="1">
            <a:spLocks noGrp="1"/>
          </p:cNvSpPr>
          <p:nvPr>
            <p:ph type="title" idx="4" hasCustomPrompt="1"/>
          </p:nvPr>
        </p:nvSpPr>
        <p:spPr>
          <a:xfrm>
            <a:off x="3292251" y="4159800"/>
            <a:ext cx="5800400" cy="115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500"/>
              <a:buNone/>
              <a:defRPr sz="6667"/>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r>
              <a:t>xx%</a:t>
            </a:r>
          </a:p>
        </p:txBody>
      </p:sp>
      <p:sp>
        <p:nvSpPr>
          <p:cNvPr id="941" name="Google Shape;941;p27"/>
          <p:cNvSpPr txBox="1">
            <a:spLocks noGrp="1"/>
          </p:cNvSpPr>
          <p:nvPr>
            <p:ph type="subTitle" idx="5"/>
          </p:nvPr>
        </p:nvSpPr>
        <p:spPr>
          <a:xfrm>
            <a:off x="3292267" y="5321533"/>
            <a:ext cx="5800400" cy="36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42" name="Google Shape;942;p27"/>
          <p:cNvGrpSpPr/>
          <p:nvPr/>
        </p:nvGrpSpPr>
        <p:grpSpPr>
          <a:xfrm rot="-2241120">
            <a:off x="11651330" y="499493"/>
            <a:ext cx="223377" cy="314312"/>
            <a:chOff x="5248950" y="2607450"/>
            <a:chExt cx="27575" cy="38800"/>
          </a:xfrm>
        </p:grpSpPr>
        <p:sp>
          <p:nvSpPr>
            <p:cNvPr id="943" name="Google Shape;943;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7"/>
          <p:cNvGrpSpPr/>
          <p:nvPr/>
        </p:nvGrpSpPr>
        <p:grpSpPr>
          <a:xfrm rot="-2700000">
            <a:off x="656353" y="613931"/>
            <a:ext cx="139484" cy="196264"/>
            <a:chOff x="5248950" y="2607450"/>
            <a:chExt cx="27575" cy="38800"/>
          </a:xfrm>
        </p:grpSpPr>
        <p:sp>
          <p:nvSpPr>
            <p:cNvPr id="946" name="Google Shape;946;p2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27"/>
          <p:cNvGrpSpPr/>
          <p:nvPr/>
        </p:nvGrpSpPr>
        <p:grpSpPr>
          <a:xfrm rot="3488692">
            <a:off x="5226950" y="5477400"/>
            <a:ext cx="1201097" cy="1656627"/>
            <a:chOff x="330281" y="38723"/>
            <a:chExt cx="1614914" cy="2227176"/>
          </a:xfrm>
        </p:grpSpPr>
        <p:sp>
          <p:nvSpPr>
            <p:cNvPr id="949" name="Google Shape;94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2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27"/>
          <p:cNvSpPr/>
          <p:nvPr/>
        </p:nvSpPr>
        <p:spPr>
          <a:xfrm>
            <a:off x="2490000" y="33282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4" name="Google Shape;954;p27"/>
          <p:cNvGrpSpPr/>
          <p:nvPr/>
        </p:nvGrpSpPr>
        <p:grpSpPr>
          <a:xfrm rot="3488692">
            <a:off x="125550" y="1388149"/>
            <a:ext cx="1201097" cy="1656627"/>
            <a:chOff x="330281" y="38723"/>
            <a:chExt cx="1614914" cy="2227176"/>
          </a:xfrm>
        </p:grpSpPr>
        <p:sp>
          <p:nvSpPr>
            <p:cNvPr id="955" name="Google Shape;955;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8" name="Google Shape;958;p27"/>
          <p:cNvGrpSpPr/>
          <p:nvPr/>
        </p:nvGrpSpPr>
        <p:grpSpPr>
          <a:xfrm rot="3488692">
            <a:off x="11333850" y="1249683"/>
            <a:ext cx="1201097" cy="1656627"/>
            <a:chOff x="330281" y="38723"/>
            <a:chExt cx="1614914" cy="2227176"/>
          </a:xfrm>
        </p:grpSpPr>
        <p:sp>
          <p:nvSpPr>
            <p:cNvPr id="959" name="Google Shape;959;p2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2" name="Google Shape;962;p27"/>
          <p:cNvGrpSpPr/>
          <p:nvPr/>
        </p:nvGrpSpPr>
        <p:grpSpPr>
          <a:xfrm>
            <a:off x="9184214" y="3599868"/>
            <a:ext cx="2394689" cy="4934176"/>
            <a:chOff x="6239025" y="396475"/>
            <a:chExt cx="480900" cy="990825"/>
          </a:xfrm>
        </p:grpSpPr>
        <p:sp>
          <p:nvSpPr>
            <p:cNvPr id="963" name="Google Shape;96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2" name="Google Shape;972;p27"/>
          <p:cNvGrpSpPr/>
          <p:nvPr/>
        </p:nvGrpSpPr>
        <p:grpSpPr>
          <a:xfrm>
            <a:off x="287114" y="3744985"/>
            <a:ext cx="2394689" cy="4934176"/>
            <a:chOff x="6239025" y="396475"/>
            <a:chExt cx="480900" cy="990825"/>
          </a:xfrm>
        </p:grpSpPr>
        <p:sp>
          <p:nvSpPr>
            <p:cNvPr id="973" name="Google Shape;973;p2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2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289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9"/>
        <p:cNvGrpSpPr/>
        <p:nvPr/>
      </p:nvGrpSpPr>
      <p:grpSpPr>
        <a:xfrm>
          <a:off x="0" y="0"/>
          <a:ext cx="0" cy="0"/>
          <a:chOff x="0" y="0"/>
          <a:chExt cx="0" cy="0"/>
        </a:xfrm>
      </p:grpSpPr>
      <p:sp>
        <p:nvSpPr>
          <p:cNvPr id="410" name="Google Shape;410;p14"/>
          <p:cNvSpPr txBox="1">
            <a:spLocks noGrp="1"/>
          </p:cNvSpPr>
          <p:nvPr>
            <p:ph type="title" hasCustomPrompt="1"/>
          </p:nvPr>
        </p:nvSpPr>
        <p:spPr>
          <a:xfrm>
            <a:off x="8460467" y="1400860"/>
            <a:ext cx="1691600" cy="125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900"/>
              <a:buNone/>
              <a:defRPr sz="10266" b="0">
                <a:solidFill>
                  <a:schemeClr val="lt2"/>
                </a:solidFill>
              </a:defRPr>
            </a:lvl1pPr>
            <a:lvl2pPr lvl="1" algn="r" rtl="0">
              <a:spcBef>
                <a:spcPts val="0"/>
              </a:spcBef>
              <a:spcAft>
                <a:spcPts val="0"/>
              </a:spcAft>
              <a:buSzPts val="6900"/>
              <a:buNone/>
              <a:defRPr sz="9200"/>
            </a:lvl2pPr>
            <a:lvl3pPr lvl="2" algn="r" rtl="0">
              <a:spcBef>
                <a:spcPts val="0"/>
              </a:spcBef>
              <a:spcAft>
                <a:spcPts val="0"/>
              </a:spcAft>
              <a:buSzPts val="6900"/>
              <a:buNone/>
              <a:defRPr sz="9200"/>
            </a:lvl3pPr>
            <a:lvl4pPr lvl="3" algn="r" rtl="0">
              <a:spcBef>
                <a:spcPts val="0"/>
              </a:spcBef>
              <a:spcAft>
                <a:spcPts val="0"/>
              </a:spcAft>
              <a:buSzPts val="6900"/>
              <a:buNone/>
              <a:defRPr sz="9200"/>
            </a:lvl4pPr>
            <a:lvl5pPr lvl="4" algn="r" rtl="0">
              <a:spcBef>
                <a:spcPts val="0"/>
              </a:spcBef>
              <a:spcAft>
                <a:spcPts val="0"/>
              </a:spcAft>
              <a:buSzPts val="6900"/>
              <a:buNone/>
              <a:defRPr sz="9200"/>
            </a:lvl5pPr>
            <a:lvl6pPr lvl="5" algn="r" rtl="0">
              <a:spcBef>
                <a:spcPts val="0"/>
              </a:spcBef>
              <a:spcAft>
                <a:spcPts val="0"/>
              </a:spcAft>
              <a:buSzPts val="6900"/>
              <a:buNone/>
              <a:defRPr sz="9200"/>
            </a:lvl6pPr>
            <a:lvl7pPr lvl="6" algn="r" rtl="0">
              <a:spcBef>
                <a:spcPts val="0"/>
              </a:spcBef>
              <a:spcAft>
                <a:spcPts val="0"/>
              </a:spcAft>
              <a:buSzPts val="6900"/>
              <a:buNone/>
              <a:defRPr sz="9200"/>
            </a:lvl7pPr>
            <a:lvl8pPr lvl="7" algn="r" rtl="0">
              <a:spcBef>
                <a:spcPts val="0"/>
              </a:spcBef>
              <a:spcAft>
                <a:spcPts val="0"/>
              </a:spcAft>
              <a:buSzPts val="6900"/>
              <a:buNone/>
              <a:defRPr sz="9200"/>
            </a:lvl8pPr>
            <a:lvl9pPr lvl="8" algn="r" rtl="0">
              <a:spcBef>
                <a:spcPts val="0"/>
              </a:spcBef>
              <a:spcAft>
                <a:spcPts val="0"/>
              </a:spcAft>
              <a:buSzPts val="6900"/>
              <a:buNone/>
              <a:defRPr sz="9200"/>
            </a:lvl9pPr>
          </a:lstStyle>
          <a:p>
            <a:r>
              <a:t>xx%</a:t>
            </a:r>
          </a:p>
        </p:txBody>
      </p:sp>
      <p:sp>
        <p:nvSpPr>
          <p:cNvPr id="411" name="Google Shape;411;p14"/>
          <p:cNvSpPr txBox="1">
            <a:spLocks noGrp="1"/>
          </p:cNvSpPr>
          <p:nvPr>
            <p:ph type="title" idx="2"/>
          </p:nvPr>
        </p:nvSpPr>
        <p:spPr>
          <a:xfrm>
            <a:off x="4074400" y="3065933"/>
            <a:ext cx="6383200" cy="1235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sz="7733"/>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12" name="Google Shape;412;p14"/>
          <p:cNvSpPr txBox="1">
            <a:spLocks noGrp="1"/>
          </p:cNvSpPr>
          <p:nvPr>
            <p:ph type="subTitle" idx="1"/>
          </p:nvPr>
        </p:nvSpPr>
        <p:spPr>
          <a:xfrm>
            <a:off x="6835800" y="4385933"/>
            <a:ext cx="3621600" cy="125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2133"/>
            </a:lvl1pPr>
            <a:lvl2pPr lvl="1" algn="r" rtl="0">
              <a:spcBef>
                <a:spcPts val="0"/>
              </a:spcBef>
              <a:spcAft>
                <a:spcPts val="0"/>
              </a:spcAft>
              <a:buClr>
                <a:schemeClr val="dk2"/>
              </a:buClr>
              <a:buSzPts val="1400"/>
              <a:buNone/>
              <a:defRPr>
                <a:solidFill>
                  <a:schemeClr val="dk2"/>
                </a:solidFill>
              </a:defRPr>
            </a:lvl2pPr>
            <a:lvl3pPr lvl="2" algn="r" rtl="0">
              <a:spcBef>
                <a:spcPts val="2133"/>
              </a:spcBef>
              <a:spcAft>
                <a:spcPts val="0"/>
              </a:spcAft>
              <a:buClr>
                <a:schemeClr val="dk2"/>
              </a:buClr>
              <a:buSzPts val="1400"/>
              <a:buNone/>
              <a:defRPr>
                <a:solidFill>
                  <a:schemeClr val="dk2"/>
                </a:solidFill>
              </a:defRPr>
            </a:lvl3pPr>
            <a:lvl4pPr lvl="3" algn="r" rtl="0">
              <a:spcBef>
                <a:spcPts val="2133"/>
              </a:spcBef>
              <a:spcAft>
                <a:spcPts val="0"/>
              </a:spcAft>
              <a:buClr>
                <a:schemeClr val="dk2"/>
              </a:buClr>
              <a:buSzPts val="1400"/>
              <a:buNone/>
              <a:defRPr>
                <a:solidFill>
                  <a:schemeClr val="dk2"/>
                </a:solidFill>
              </a:defRPr>
            </a:lvl4pPr>
            <a:lvl5pPr lvl="4" algn="r" rtl="0">
              <a:spcBef>
                <a:spcPts val="2133"/>
              </a:spcBef>
              <a:spcAft>
                <a:spcPts val="0"/>
              </a:spcAft>
              <a:buClr>
                <a:schemeClr val="dk2"/>
              </a:buClr>
              <a:buSzPts val="1400"/>
              <a:buNone/>
              <a:defRPr>
                <a:solidFill>
                  <a:schemeClr val="dk2"/>
                </a:solidFill>
              </a:defRPr>
            </a:lvl5pPr>
            <a:lvl6pPr lvl="5" algn="r" rtl="0">
              <a:spcBef>
                <a:spcPts val="2133"/>
              </a:spcBef>
              <a:spcAft>
                <a:spcPts val="0"/>
              </a:spcAft>
              <a:buClr>
                <a:schemeClr val="dk2"/>
              </a:buClr>
              <a:buSzPts val="1400"/>
              <a:buNone/>
              <a:defRPr>
                <a:solidFill>
                  <a:schemeClr val="dk2"/>
                </a:solidFill>
              </a:defRPr>
            </a:lvl6pPr>
            <a:lvl7pPr lvl="6" algn="r" rtl="0">
              <a:spcBef>
                <a:spcPts val="2133"/>
              </a:spcBef>
              <a:spcAft>
                <a:spcPts val="0"/>
              </a:spcAft>
              <a:buClr>
                <a:schemeClr val="dk2"/>
              </a:buClr>
              <a:buSzPts val="1400"/>
              <a:buNone/>
              <a:defRPr>
                <a:solidFill>
                  <a:schemeClr val="dk2"/>
                </a:solidFill>
              </a:defRPr>
            </a:lvl7pPr>
            <a:lvl8pPr lvl="7" algn="r" rtl="0">
              <a:spcBef>
                <a:spcPts val="2133"/>
              </a:spcBef>
              <a:spcAft>
                <a:spcPts val="0"/>
              </a:spcAft>
              <a:buClr>
                <a:schemeClr val="dk2"/>
              </a:buClr>
              <a:buSzPts val="1400"/>
              <a:buNone/>
              <a:defRPr>
                <a:solidFill>
                  <a:schemeClr val="dk2"/>
                </a:solidFill>
              </a:defRPr>
            </a:lvl8pPr>
            <a:lvl9pPr lvl="8" algn="r" rtl="0">
              <a:spcBef>
                <a:spcPts val="2133"/>
              </a:spcBef>
              <a:spcAft>
                <a:spcPts val="2133"/>
              </a:spcAft>
              <a:buClr>
                <a:schemeClr val="dk2"/>
              </a:buClr>
              <a:buSzPts val="1400"/>
              <a:buNone/>
              <a:defRPr>
                <a:solidFill>
                  <a:schemeClr val="dk2"/>
                </a:solidFill>
              </a:defRPr>
            </a:lvl9pPr>
          </a:lstStyle>
          <a:p>
            <a:endParaRPr/>
          </a:p>
        </p:txBody>
      </p:sp>
      <p:grpSp>
        <p:nvGrpSpPr>
          <p:cNvPr id="413" name="Google Shape;413;p14"/>
          <p:cNvGrpSpPr/>
          <p:nvPr/>
        </p:nvGrpSpPr>
        <p:grpSpPr>
          <a:xfrm rot="7179494">
            <a:off x="10423076" y="218550"/>
            <a:ext cx="1201005" cy="1656601"/>
            <a:chOff x="330281" y="38723"/>
            <a:chExt cx="1614914" cy="2227176"/>
          </a:xfrm>
        </p:grpSpPr>
        <p:sp>
          <p:nvSpPr>
            <p:cNvPr id="414" name="Google Shape;41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4"/>
          <p:cNvGrpSpPr/>
          <p:nvPr/>
        </p:nvGrpSpPr>
        <p:grpSpPr>
          <a:xfrm rot="-4940312">
            <a:off x="5328917" y="5226733"/>
            <a:ext cx="1232307" cy="1640169"/>
            <a:chOff x="330281" y="38723"/>
            <a:chExt cx="1614914" cy="2227176"/>
          </a:xfrm>
        </p:grpSpPr>
        <p:sp>
          <p:nvSpPr>
            <p:cNvPr id="418" name="Google Shape;418;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1" name="Google Shape;421;p14"/>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4"/>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3" name="Google Shape;423;p14"/>
          <p:cNvGrpSpPr/>
          <p:nvPr/>
        </p:nvGrpSpPr>
        <p:grpSpPr>
          <a:xfrm rot="-5856778">
            <a:off x="5344531" y="1074244"/>
            <a:ext cx="1201101" cy="1656475"/>
            <a:chOff x="330281" y="38723"/>
            <a:chExt cx="1614914" cy="2227176"/>
          </a:xfrm>
        </p:grpSpPr>
        <p:sp>
          <p:nvSpPr>
            <p:cNvPr id="424" name="Google Shape;424;p14"/>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4"/>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 name="Google Shape;427;p14"/>
          <p:cNvGrpSpPr/>
          <p:nvPr/>
        </p:nvGrpSpPr>
        <p:grpSpPr>
          <a:xfrm rot="-2241120">
            <a:off x="9980546" y="499493"/>
            <a:ext cx="223377" cy="314312"/>
            <a:chOff x="5248950" y="2607450"/>
            <a:chExt cx="27575" cy="38800"/>
          </a:xfrm>
        </p:grpSpPr>
        <p:sp>
          <p:nvSpPr>
            <p:cNvPr id="428" name="Google Shape;428;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4"/>
          <p:cNvGrpSpPr/>
          <p:nvPr/>
        </p:nvGrpSpPr>
        <p:grpSpPr>
          <a:xfrm rot="1583875">
            <a:off x="11416248" y="5923791"/>
            <a:ext cx="213065" cy="299803"/>
            <a:chOff x="5248950" y="2607450"/>
            <a:chExt cx="27575" cy="38800"/>
          </a:xfrm>
        </p:grpSpPr>
        <p:sp>
          <p:nvSpPr>
            <p:cNvPr id="431" name="Google Shape;431;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 name="Google Shape;433;p14"/>
          <p:cNvGrpSpPr/>
          <p:nvPr/>
        </p:nvGrpSpPr>
        <p:grpSpPr>
          <a:xfrm rot="4025085">
            <a:off x="935031" y="6259682"/>
            <a:ext cx="140875" cy="198223"/>
            <a:chOff x="5248950" y="2607450"/>
            <a:chExt cx="27575" cy="38800"/>
          </a:xfrm>
        </p:grpSpPr>
        <p:sp>
          <p:nvSpPr>
            <p:cNvPr id="434" name="Google Shape;434;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14"/>
          <p:cNvGrpSpPr/>
          <p:nvPr/>
        </p:nvGrpSpPr>
        <p:grpSpPr>
          <a:xfrm rot="-5243946">
            <a:off x="-112494" y="3732874"/>
            <a:ext cx="223379" cy="314309"/>
            <a:chOff x="5248950" y="2607450"/>
            <a:chExt cx="27575" cy="38800"/>
          </a:xfrm>
        </p:grpSpPr>
        <p:sp>
          <p:nvSpPr>
            <p:cNvPr id="437" name="Google Shape;437;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14"/>
          <p:cNvGrpSpPr/>
          <p:nvPr/>
        </p:nvGrpSpPr>
        <p:grpSpPr>
          <a:xfrm rot="-2700000">
            <a:off x="2632853" y="617964"/>
            <a:ext cx="139484" cy="196264"/>
            <a:chOff x="5248950" y="2607450"/>
            <a:chExt cx="27575" cy="38800"/>
          </a:xfrm>
        </p:grpSpPr>
        <p:sp>
          <p:nvSpPr>
            <p:cNvPr id="440" name="Google Shape;440;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4"/>
          <p:cNvGrpSpPr/>
          <p:nvPr/>
        </p:nvGrpSpPr>
        <p:grpSpPr>
          <a:xfrm rot="3320916">
            <a:off x="11519175" y="731127"/>
            <a:ext cx="139487" cy="196267"/>
            <a:chOff x="5248950" y="2607450"/>
            <a:chExt cx="27575" cy="38800"/>
          </a:xfrm>
        </p:grpSpPr>
        <p:sp>
          <p:nvSpPr>
            <p:cNvPr id="443" name="Google Shape;443;p1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5" name="Google Shape;445;p14"/>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4"/>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4"/>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4"/>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7833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890354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5774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399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14"/>
        <p:cNvGrpSpPr/>
        <p:nvPr/>
      </p:nvGrpSpPr>
      <p:grpSpPr>
        <a:xfrm>
          <a:off x="0" y="0"/>
          <a:ext cx="0" cy="0"/>
          <a:chOff x="0" y="0"/>
          <a:chExt cx="0" cy="0"/>
        </a:xfrm>
      </p:grpSpPr>
      <p:sp>
        <p:nvSpPr>
          <p:cNvPr id="1315" name="Google Shape;1315;p36"/>
          <p:cNvSpPr txBox="1">
            <a:spLocks noGrp="1"/>
          </p:cNvSpPr>
          <p:nvPr>
            <p:ph type="subTitle" idx="1"/>
          </p:nvPr>
        </p:nvSpPr>
        <p:spPr>
          <a:xfrm>
            <a:off x="3741200" y="5513580"/>
            <a:ext cx="4709600" cy="5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lt2"/>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16" name="Google Shape;1316;p36"/>
          <p:cNvGrpSpPr/>
          <p:nvPr/>
        </p:nvGrpSpPr>
        <p:grpSpPr>
          <a:xfrm rot="-2241120">
            <a:off x="9980546" y="499493"/>
            <a:ext cx="223377" cy="314312"/>
            <a:chOff x="5248950" y="2607450"/>
            <a:chExt cx="27575" cy="38800"/>
          </a:xfrm>
        </p:grpSpPr>
        <p:sp>
          <p:nvSpPr>
            <p:cNvPr id="1317" name="Google Shape;1317;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9" name="Google Shape;1319;p36"/>
          <p:cNvGrpSpPr/>
          <p:nvPr/>
        </p:nvGrpSpPr>
        <p:grpSpPr>
          <a:xfrm rot="1583875">
            <a:off x="11416248" y="5923791"/>
            <a:ext cx="213065" cy="299803"/>
            <a:chOff x="5248950" y="2607450"/>
            <a:chExt cx="27575" cy="38800"/>
          </a:xfrm>
        </p:grpSpPr>
        <p:sp>
          <p:nvSpPr>
            <p:cNvPr id="1320" name="Google Shape;1320;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2" name="Google Shape;1322;p36"/>
          <p:cNvGrpSpPr/>
          <p:nvPr/>
        </p:nvGrpSpPr>
        <p:grpSpPr>
          <a:xfrm rot="-2700000">
            <a:off x="2068219" y="869897"/>
            <a:ext cx="139484" cy="196264"/>
            <a:chOff x="5248950" y="2607450"/>
            <a:chExt cx="27575" cy="38800"/>
          </a:xfrm>
        </p:grpSpPr>
        <p:sp>
          <p:nvSpPr>
            <p:cNvPr id="1323" name="Google Shape;1323;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5" name="Google Shape;1325;p36"/>
          <p:cNvGrpSpPr/>
          <p:nvPr/>
        </p:nvGrpSpPr>
        <p:grpSpPr>
          <a:xfrm rot="3320916">
            <a:off x="11453326" y="1044893"/>
            <a:ext cx="139487" cy="196267"/>
            <a:chOff x="5248950" y="2607450"/>
            <a:chExt cx="27575" cy="38800"/>
          </a:xfrm>
        </p:grpSpPr>
        <p:sp>
          <p:nvSpPr>
            <p:cNvPr id="1326" name="Google Shape;1326;p36"/>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6"/>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8" name="Google Shape;1328;p36"/>
          <p:cNvGrpSpPr/>
          <p:nvPr/>
        </p:nvGrpSpPr>
        <p:grpSpPr>
          <a:xfrm rot="7179494">
            <a:off x="10922676" y="2477017"/>
            <a:ext cx="1201005" cy="1656601"/>
            <a:chOff x="330281" y="38723"/>
            <a:chExt cx="1614914" cy="2227176"/>
          </a:xfrm>
        </p:grpSpPr>
        <p:sp>
          <p:nvSpPr>
            <p:cNvPr id="1329" name="Google Shape;1329;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6"/>
          <p:cNvGrpSpPr/>
          <p:nvPr/>
        </p:nvGrpSpPr>
        <p:grpSpPr>
          <a:xfrm>
            <a:off x="264158" y="379318"/>
            <a:ext cx="1232287" cy="1640092"/>
            <a:chOff x="330281" y="38723"/>
            <a:chExt cx="1614914" cy="2227176"/>
          </a:xfrm>
        </p:grpSpPr>
        <p:sp>
          <p:nvSpPr>
            <p:cNvPr id="1333" name="Google Shape;1333;p36"/>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6"/>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6"/>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6" name="Google Shape;1336;p36"/>
          <p:cNvSpPr/>
          <p:nvPr/>
        </p:nvSpPr>
        <p:spPr>
          <a:xfrm>
            <a:off x="-1309766" y="-5432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36"/>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6"/>
          <p:cNvSpPr/>
          <p:nvPr/>
        </p:nvSpPr>
        <p:spPr>
          <a:xfrm>
            <a:off x="9429784" y="1684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36"/>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36"/>
          <p:cNvSpPr/>
          <p:nvPr/>
        </p:nvSpPr>
        <p:spPr>
          <a:xfrm>
            <a:off x="2042067" y="5412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1" name="Google Shape;1341;p36"/>
          <p:cNvGrpSpPr/>
          <p:nvPr/>
        </p:nvGrpSpPr>
        <p:grpSpPr>
          <a:xfrm rot="-263120">
            <a:off x="-975708" y="2896597"/>
            <a:ext cx="2444421" cy="5036641"/>
            <a:chOff x="6239025" y="396475"/>
            <a:chExt cx="480900" cy="990825"/>
          </a:xfrm>
        </p:grpSpPr>
        <p:sp>
          <p:nvSpPr>
            <p:cNvPr id="1342" name="Google Shape;1342;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1" name="Google Shape;1351;p36"/>
          <p:cNvSpPr/>
          <p:nvPr/>
        </p:nvSpPr>
        <p:spPr>
          <a:xfrm>
            <a:off x="11684834" y="18560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36"/>
          <p:cNvSpPr/>
          <p:nvPr/>
        </p:nvSpPr>
        <p:spPr>
          <a:xfrm>
            <a:off x="1244000" y="33463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3" name="Google Shape;1353;p36"/>
          <p:cNvGrpSpPr/>
          <p:nvPr/>
        </p:nvGrpSpPr>
        <p:grpSpPr>
          <a:xfrm rot="288696" flipH="1">
            <a:off x="10490395" y="4368594"/>
            <a:ext cx="2022676" cy="4167959"/>
            <a:chOff x="6239025" y="396475"/>
            <a:chExt cx="480900" cy="990825"/>
          </a:xfrm>
        </p:grpSpPr>
        <p:sp>
          <p:nvSpPr>
            <p:cNvPr id="1354" name="Google Shape;1354;p36"/>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36"/>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36"/>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36"/>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36"/>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36"/>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36"/>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36"/>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36"/>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7748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363"/>
        <p:cNvGrpSpPr/>
        <p:nvPr/>
      </p:nvGrpSpPr>
      <p:grpSpPr>
        <a:xfrm>
          <a:off x="0" y="0"/>
          <a:ext cx="0" cy="0"/>
          <a:chOff x="0" y="0"/>
          <a:chExt cx="0" cy="0"/>
        </a:xfrm>
      </p:grpSpPr>
      <p:grpSp>
        <p:nvGrpSpPr>
          <p:cNvPr id="1364" name="Google Shape;1364;p37"/>
          <p:cNvGrpSpPr/>
          <p:nvPr/>
        </p:nvGrpSpPr>
        <p:grpSpPr>
          <a:xfrm rot="7179494">
            <a:off x="10423076" y="218550"/>
            <a:ext cx="1201005" cy="1656601"/>
            <a:chOff x="330281" y="38723"/>
            <a:chExt cx="1614914" cy="2227176"/>
          </a:xfrm>
        </p:grpSpPr>
        <p:sp>
          <p:nvSpPr>
            <p:cNvPr id="1365" name="Google Shape;136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8" name="Google Shape;1368;p37"/>
          <p:cNvGrpSpPr/>
          <p:nvPr/>
        </p:nvGrpSpPr>
        <p:grpSpPr>
          <a:xfrm rot="-4940312">
            <a:off x="5328917" y="5226733"/>
            <a:ext cx="1232307" cy="1640169"/>
            <a:chOff x="330281" y="38723"/>
            <a:chExt cx="1614914" cy="2227176"/>
          </a:xfrm>
        </p:grpSpPr>
        <p:sp>
          <p:nvSpPr>
            <p:cNvPr id="1369" name="Google Shape;1369;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2" name="Google Shape;1372;p37"/>
          <p:cNvSpPr/>
          <p:nvPr/>
        </p:nvSpPr>
        <p:spPr>
          <a:xfrm>
            <a:off x="4683667" y="-928800"/>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37"/>
          <p:cNvSpPr/>
          <p:nvPr/>
        </p:nvSpPr>
        <p:spPr>
          <a:xfrm>
            <a:off x="7366700" y="6141901"/>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74" name="Google Shape;1374;p37"/>
          <p:cNvGrpSpPr/>
          <p:nvPr/>
        </p:nvGrpSpPr>
        <p:grpSpPr>
          <a:xfrm rot="-5856778">
            <a:off x="5344531" y="1074244"/>
            <a:ext cx="1201101" cy="1656475"/>
            <a:chOff x="330281" y="38723"/>
            <a:chExt cx="1614914" cy="2227176"/>
          </a:xfrm>
        </p:grpSpPr>
        <p:sp>
          <p:nvSpPr>
            <p:cNvPr id="1375" name="Google Shape;1375;p3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3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3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8" name="Google Shape;1378;p37"/>
          <p:cNvGrpSpPr/>
          <p:nvPr/>
        </p:nvGrpSpPr>
        <p:grpSpPr>
          <a:xfrm rot="-2241120">
            <a:off x="9980546" y="499493"/>
            <a:ext cx="223377" cy="314312"/>
            <a:chOff x="5248950" y="2607450"/>
            <a:chExt cx="27575" cy="38800"/>
          </a:xfrm>
        </p:grpSpPr>
        <p:sp>
          <p:nvSpPr>
            <p:cNvPr id="1379" name="Google Shape;1379;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1" name="Google Shape;1381;p37"/>
          <p:cNvGrpSpPr/>
          <p:nvPr/>
        </p:nvGrpSpPr>
        <p:grpSpPr>
          <a:xfrm rot="1583875">
            <a:off x="11416248" y="5923791"/>
            <a:ext cx="213065" cy="299803"/>
            <a:chOff x="5248950" y="2607450"/>
            <a:chExt cx="27575" cy="38800"/>
          </a:xfrm>
        </p:grpSpPr>
        <p:sp>
          <p:nvSpPr>
            <p:cNvPr id="1382" name="Google Shape;1382;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37"/>
          <p:cNvGrpSpPr/>
          <p:nvPr/>
        </p:nvGrpSpPr>
        <p:grpSpPr>
          <a:xfrm rot="4025085">
            <a:off x="935031" y="6259682"/>
            <a:ext cx="140875" cy="198223"/>
            <a:chOff x="5248950" y="2607450"/>
            <a:chExt cx="27575" cy="38800"/>
          </a:xfrm>
        </p:grpSpPr>
        <p:sp>
          <p:nvSpPr>
            <p:cNvPr id="1385" name="Google Shape;1385;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37"/>
          <p:cNvGrpSpPr/>
          <p:nvPr/>
        </p:nvGrpSpPr>
        <p:grpSpPr>
          <a:xfrm rot="-5243946">
            <a:off x="-112494" y="3732874"/>
            <a:ext cx="223379" cy="314309"/>
            <a:chOff x="5248950" y="2607450"/>
            <a:chExt cx="27575" cy="38800"/>
          </a:xfrm>
        </p:grpSpPr>
        <p:sp>
          <p:nvSpPr>
            <p:cNvPr id="1388" name="Google Shape;1388;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0" name="Google Shape;1390;p37"/>
          <p:cNvGrpSpPr/>
          <p:nvPr/>
        </p:nvGrpSpPr>
        <p:grpSpPr>
          <a:xfrm rot="-2700000">
            <a:off x="2632853" y="617964"/>
            <a:ext cx="139484" cy="196264"/>
            <a:chOff x="5248950" y="2607450"/>
            <a:chExt cx="27575" cy="38800"/>
          </a:xfrm>
        </p:grpSpPr>
        <p:sp>
          <p:nvSpPr>
            <p:cNvPr id="1391" name="Google Shape;1391;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3" name="Google Shape;1393;p37"/>
          <p:cNvGrpSpPr/>
          <p:nvPr/>
        </p:nvGrpSpPr>
        <p:grpSpPr>
          <a:xfrm rot="3320916">
            <a:off x="11519175" y="731127"/>
            <a:ext cx="139487" cy="196267"/>
            <a:chOff x="5248950" y="2607450"/>
            <a:chExt cx="27575" cy="38800"/>
          </a:xfrm>
        </p:grpSpPr>
        <p:sp>
          <p:nvSpPr>
            <p:cNvPr id="1394" name="Google Shape;1394;p3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3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6" name="Google Shape;1396;p37"/>
          <p:cNvSpPr/>
          <p:nvPr/>
        </p:nvSpPr>
        <p:spPr>
          <a:xfrm>
            <a:off x="415600" y="55189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37"/>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37"/>
          <p:cNvSpPr/>
          <p:nvPr/>
        </p:nvSpPr>
        <p:spPr>
          <a:xfrm>
            <a:off x="11643467" y="260998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9" name="Google Shape;1399;p37"/>
          <p:cNvSpPr/>
          <p:nvPr/>
        </p:nvSpPr>
        <p:spPr>
          <a:xfrm>
            <a:off x="588167" y="1096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15289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071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2333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2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6952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70286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3"/>
        <p:cNvGrpSpPr/>
        <p:nvPr/>
      </p:nvGrpSpPr>
      <p:grpSpPr>
        <a:xfrm>
          <a:off x="0" y="0"/>
          <a:ext cx="0" cy="0"/>
          <a:chOff x="0" y="0"/>
          <a:chExt cx="0" cy="0"/>
        </a:xfrm>
      </p:grpSpPr>
      <p:sp>
        <p:nvSpPr>
          <p:cNvPr id="534" name="Google Shape;534;p17"/>
          <p:cNvSpPr txBox="1">
            <a:spLocks noGrp="1"/>
          </p:cNvSpPr>
          <p:nvPr>
            <p:ph type="subTitle" idx="1"/>
          </p:nvPr>
        </p:nvSpPr>
        <p:spPr>
          <a:xfrm>
            <a:off x="1942767"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5" name="Google Shape;535;p17"/>
          <p:cNvSpPr txBox="1">
            <a:spLocks noGrp="1"/>
          </p:cNvSpPr>
          <p:nvPr>
            <p:ph type="subTitle" idx="2"/>
          </p:nvPr>
        </p:nvSpPr>
        <p:spPr>
          <a:xfrm>
            <a:off x="194278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6" name="Google Shape;536;p17"/>
          <p:cNvSpPr txBox="1">
            <a:spLocks noGrp="1"/>
          </p:cNvSpPr>
          <p:nvPr>
            <p:ph type="subTitle" idx="3"/>
          </p:nvPr>
        </p:nvSpPr>
        <p:spPr>
          <a:xfrm>
            <a:off x="4906849"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7" name="Google Shape;537;p17"/>
          <p:cNvSpPr txBox="1">
            <a:spLocks noGrp="1"/>
          </p:cNvSpPr>
          <p:nvPr>
            <p:ph type="subTitle" idx="4"/>
          </p:nvPr>
        </p:nvSpPr>
        <p:spPr>
          <a:xfrm>
            <a:off x="4901800"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538" name="Google Shape;538;p17"/>
          <p:cNvSpPr txBox="1">
            <a:spLocks noGrp="1"/>
          </p:cNvSpPr>
          <p:nvPr>
            <p:ph type="subTitle" idx="5"/>
          </p:nvPr>
        </p:nvSpPr>
        <p:spPr>
          <a:xfrm>
            <a:off x="7870932" y="3568700"/>
            <a:ext cx="2388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539" name="Google Shape;539;p17"/>
          <p:cNvSpPr txBox="1">
            <a:spLocks noGrp="1"/>
          </p:cNvSpPr>
          <p:nvPr>
            <p:ph type="subTitle" idx="6"/>
          </p:nvPr>
        </p:nvSpPr>
        <p:spPr>
          <a:xfrm>
            <a:off x="7860833" y="4213333"/>
            <a:ext cx="2388400" cy="94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540" name="Google Shape;540;p17"/>
          <p:cNvGrpSpPr/>
          <p:nvPr/>
        </p:nvGrpSpPr>
        <p:grpSpPr>
          <a:xfrm>
            <a:off x="7409327" y="5688091"/>
            <a:ext cx="4367064" cy="1537619"/>
            <a:chOff x="5142175" y="4369850"/>
            <a:chExt cx="1625700" cy="572400"/>
          </a:xfrm>
        </p:grpSpPr>
        <p:sp>
          <p:nvSpPr>
            <p:cNvPr id="541" name="Google Shape;541;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6" name="Google Shape;546;p17"/>
          <p:cNvGrpSpPr/>
          <p:nvPr/>
        </p:nvGrpSpPr>
        <p:grpSpPr>
          <a:xfrm>
            <a:off x="-735579" y="5536889"/>
            <a:ext cx="4367064" cy="1537619"/>
            <a:chOff x="5142175" y="4369850"/>
            <a:chExt cx="1625700" cy="572400"/>
          </a:xfrm>
        </p:grpSpPr>
        <p:sp>
          <p:nvSpPr>
            <p:cNvPr id="547" name="Google Shape;547;p17"/>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7"/>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7"/>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7"/>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7"/>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7"/>
          <p:cNvGrpSpPr/>
          <p:nvPr/>
        </p:nvGrpSpPr>
        <p:grpSpPr>
          <a:xfrm rot="-2241120">
            <a:off x="11651330" y="499493"/>
            <a:ext cx="223377" cy="314312"/>
            <a:chOff x="5248950" y="2607450"/>
            <a:chExt cx="27575" cy="38800"/>
          </a:xfrm>
        </p:grpSpPr>
        <p:sp>
          <p:nvSpPr>
            <p:cNvPr id="553" name="Google Shape;553;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5" name="Google Shape;555;p17"/>
          <p:cNvGrpSpPr/>
          <p:nvPr/>
        </p:nvGrpSpPr>
        <p:grpSpPr>
          <a:xfrm rot="-2700000">
            <a:off x="656353" y="613931"/>
            <a:ext cx="139484" cy="196264"/>
            <a:chOff x="5248950" y="2607450"/>
            <a:chExt cx="27575" cy="38800"/>
          </a:xfrm>
        </p:grpSpPr>
        <p:sp>
          <p:nvSpPr>
            <p:cNvPr id="556" name="Google Shape;556;p1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17"/>
          <p:cNvGrpSpPr/>
          <p:nvPr/>
        </p:nvGrpSpPr>
        <p:grpSpPr>
          <a:xfrm rot="3488692">
            <a:off x="5226950" y="5477400"/>
            <a:ext cx="1201097" cy="1656627"/>
            <a:chOff x="330281" y="38723"/>
            <a:chExt cx="1614914" cy="2227176"/>
          </a:xfrm>
        </p:grpSpPr>
        <p:sp>
          <p:nvSpPr>
            <p:cNvPr id="559" name="Google Shape;559;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2" name="Google Shape;562;p17"/>
          <p:cNvSpPr/>
          <p:nvPr/>
        </p:nvSpPr>
        <p:spPr>
          <a:xfrm>
            <a:off x="9947233" y="53217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17"/>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17"/>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17"/>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6" name="Google Shape;566;p17"/>
          <p:cNvGrpSpPr/>
          <p:nvPr/>
        </p:nvGrpSpPr>
        <p:grpSpPr>
          <a:xfrm rot="3488692">
            <a:off x="125550" y="1388149"/>
            <a:ext cx="1201097" cy="1656627"/>
            <a:chOff x="330281" y="38723"/>
            <a:chExt cx="1614914" cy="2227176"/>
          </a:xfrm>
        </p:grpSpPr>
        <p:sp>
          <p:nvSpPr>
            <p:cNvPr id="567" name="Google Shape;567;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17"/>
          <p:cNvGrpSpPr/>
          <p:nvPr/>
        </p:nvGrpSpPr>
        <p:grpSpPr>
          <a:xfrm>
            <a:off x="10469281" y="3467101"/>
            <a:ext cx="2394689" cy="4934176"/>
            <a:chOff x="6239025" y="396475"/>
            <a:chExt cx="480900" cy="990825"/>
          </a:xfrm>
        </p:grpSpPr>
        <p:sp>
          <p:nvSpPr>
            <p:cNvPr id="571" name="Google Shape;57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0" name="Google Shape;580;p17"/>
          <p:cNvGrpSpPr/>
          <p:nvPr/>
        </p:nvGrpSpPr>
        <p:grpSpPr>
          <a:xfrm>
            <a:off x="-1410919" y="3744985"/>
            <a:ext cx="2394689" cy="4934176"/>
            <a:chOff x="6239025" y="396475"/>
            <a:chExt cx="480900" cy="990825"/>
          </a:xfrm>
        </p:grpSpPr>
        <p:sp>
          <p:nvSpPr>
            <p:cNvPr id="581" name="Google Shape;581;p17"/>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7"/>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7"/>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7"/>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7"/>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17"/>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7"/>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7"/>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 name="Google Shape;590;p17"/>
          <p:cNvGrpSpPr/>
          <p:nvPr/>
        </p:nvGrpSpPr>
        <p:grpSpPr>
          <a:xfrm rot="3488692">
            <a:off x="11333850" y="1249683"/>
            <a:ext cx="1201097" cy="1656627"/>
            <a:chOff x="330281" y="38723"/>
            <a:chExt cx="1614914" cy="2227176"/>
          </a:xfrm>
        </p:grpSpPr>
        <p:sp>
          <p:nvSpPr>
            <p:cNvPr id="591" name="Google Shape;591;p1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17"/>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654791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1875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7170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0984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7314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04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17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2562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2357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6781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49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671"/>
        <p:cNvGrpSpPr/>
        <p:nvPr/>
      </p:nvGrpSpPr>
      <p:grpSpPr>
        <a:xfrm>
          <a:off x="0" y="0"/>
          <a:ext cx="0" cy="0"/>
          <a:chOff x="0" y="0"/>
          <a:chExt cx="0" cy="0"/>
        </a:xfrm>
      </p:grpSpPr>
      <p:sp>
        <p:nvSpPr>
          <p:cNvPr id="672" name="Google Shape;672;p20"/>
          <p:cNvSpPr txBox="1">
            <a:spLocks noGrp="1"/>
          </p:cNvSpPr>
          <p:nvPr>
            <p:ph type="subTitle" idx="1"/>
          </p:nvPr>
        </p:nvSpPr>
        <p:spPr>
          <a:xfrm>
            <a:off x="4050300" y="2093267"/>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3" name="Google Shape;673;p20"/>
          <p:cNvSpPr txBox="1">
            <a:spLocks noGrp="1"/>
          </p:cNvSpPr>
          <p:nvPr>
            <p:ph type="subTitle" idx="2"/>
          </p:nvPr>
        </p:nvSpPr>
        <p:spPr>
          <a:xfrm>
            <a:off x="4050300" y="2737900"/>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4" name="Google Shape;674;p20"/>
          <p:cNvSpPr txBox="1">
            <a:spLocks noGrp="1"/>
          </p:cNvSpPr>
          <p:nvPr>
            <p:ph type="subTitle" idx="3"/>
          </p:nvPr>
        </p:nvSpPr>
        <p:spPr>
          <a:xfrm>
            <a:off x="6497367" y="2093267"/>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5" name="Google Shape;675;p20"/>
          <p:cNvSpPr txBox="1">
            <a:spLocks noGrp="1"/>
          </p:cNvSpPr>
          <p:nvPr>
            <p:ph type="subTitle" idx="4"/>
          </p:nvPr>
        </p:nvSpPr>
        <p:spPr>
          <a:xfrm>
            <a:off x="6257400" y="2737900"/>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6" name="Google Shape;676;p20"/>
          <p:cNvSpPr txBox="1">
            <a:spLocks noGrp="1"/>
          </p:cNvSpPr>
          <p:nvPr>
            <p:ph type="subTitle" idx="5"/>
          </p:nvPr>
        </p:nvSpPr>
        <p:spPr>
          <a:xfrm>
            <a:off x="4050300" y="4529095"/>
            <a:ext cx="2005200" cy="50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7" name="Google Shape;677;p20"/>
          <p:cNvSpPr txBox="1">
            <a:spLocks noGrp="1"/>
          </p:cNvSpPr>
          <p:nvPr>
            <p:ph type="subTitle" idx="6"/>
          </p:nvPr>
        </p:nvSpPr>
        <p:spPr>
          <a:xfrm>
            <a:off x="4050315" y="5173733"/>
            <a:ext cx="2245200" cy="69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678" name="Google Shape;678;p20"/>
          <p:cNvSpPr txBox="1">
            <a:spLocks noGrp="1"/>
          </p:cNvSpPr>
          <p:nvPr>
            <p:ph type="subTitle" idx="7"/>
          </p:nvPr>
        </p:nvSpPr>
        <p:spPr>
          <a:xfrm>
            <a:off x="6497400" y="4529100"/>
            <a:ext cx="2005200" cy="501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lgn="ctr"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lgn="ctr" rtl="0">
              <a:spcBef>
                <a:spcPts val="2133"/>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lgn="ctr" rtl="0">
              <a:spcBef>
                <a:spcPts val="2133"/>
              </a:spcBef>
              <a:spcAft>
                <a:spcPts val="2133"/>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679" name="Google Shape;679;p20"/>
          <p:cNvSpPr txBox="1">
            <a:spLocks noGrp="1"/>
          </p:cNvSpPr>
          <p:nvPr>
            <p:ph type="subTitle" idx="8"/>
          </p:nvPr>
        </p:nvSpPr>
        <p:spPr>
          <a:xfrm>
            <a:off x="6257439" y="5173733"/>
            <a:ext cx="2245200" cy="691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680" name="Google Shape;680;p20"/>
          <p:cNvGrpSpPr/>
          <p:nvPr/>
        </p:nvGrpSpPr>
        <p:grpSpPr>
          <a:xfrm rot="-2241120">
            <a:off x="11651330" y="499493"/>
            <a:ext cx="223377" cy="314312"/>
            <a:chOff x="5248950" y="2607450"/>
            <a:chExt cx="27575" cy="38800"/>
          </a:xfrm>
        </p:grpSpPr>
        <p:sp>
          <p:nvSpPr>
            <p:cNvPr id="681" name="Google Shape;681;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 name="Google Shape;683;p20"/>
          <p:cNvGrpSpPr/>
          <p:nvPr/>
        </p:nvGrpSpPr>
        <p:grpSpPr>
          <a:xfrm rot="-2700000">
            <a:off x="656353" y="613931"/>
            <a:ext cx="139484" cy="196264"/>
            <a:chOff x="5248950" y="2607450"/>
            <a:chExt cx="27575" cy="38800"/>
          </a:xfrm>
        </p:grpSpPr>
        <p:sp>
          <p:nvSpPr>
            <p:cNvPr id="684" name="Google Shape;684;p20"/>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0"/>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 name="Google Shape;686;p20"/>
          <p:cNvGrpSpPr/>
          <p:nvPr/>
        </p:nvGrpSpPr>
        <p:grpSpPr>
          <a:xfrm rot="3488692">
            <a:off x="5226950" y="5477400"/>
            <a:ext cx="1201097" cy="1656627"/>
            <a:chOff x="330281" y="38723"/>
            <a:chExt cx="1614914" cy="2227176"/>
          </a:xfrm>
        </p:grpSpPr>
        <p:sp>
          <p:nvSpPr>
            <p:cNvPr id="687" name="Google Shape;687;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0"/>
          <p:cNvSpPr/>
          <p:nvPr/>
        </p:nvSpPr>
        <p:spPr>
          <a:xfrm>
            <a:off x="10913951" y="51965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20"/>
          <p:cNvSpPr/>
          <p:nvPr/>
        </p:nvSpPr>
        <p:spPr>
          <a:xfrm>
            <a:off x="3951251" y="6255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0"/>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3" name="Google Shape;693;p20"/>
          <p:cNvGrpSpPr/>
          <p:nvPr/>
        </p:nvGrpSpPr>
        <p:grpSpPr>
          <a:xfrm rot="3488692">
            <a:off x="125550" y="1388149"/>
            <a:ext cx="1201097" cy="1656627"/>
            <a:chOff x="330281" y="38723"/>
            <a:chExt cx="1614914" cy="2227176"/>
          </a:xfrm>
        </p:grpSpPr>
        <p:sp>
          <p:nvSpPr>
            <p:cNvPr id="694" name="Google Shape;694;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7" name="Google Shape;697;p20"/>
          <p:cNvGrpSpPr/>
          <p:nvPr/>
        </p:nvGrpSpPr>
        <p:grpSpPr>
          <a:xfrm rot="3488692">
            <a:off x="11333850" y="1249683"/>
            <a:ext cx="1201097" cy="1656627"/>
            <a:chOff x="330281" y="38723"/>
            <a:chExt cx="1614914" cy="2227176"/>
          </a:xfrm>
        </p:grpSpPr>
        <p:sp>
          <p:nvSpPr>
            <p:cNvPr id="698" name="Google Shape;698;p20"/>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0"/>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0"/>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20"/>
          <p:cNvGrpSpPr/>
          <p:nvPr/>
        </p:nvGrpSpPr>
        <p:grpSpPr>
          <a:xfrm>
            <a:off x="10882593" y="2823724"/>
            <a:ext cx="4367064" cy="1537619"/>
            <a:chOff x="5142175" y="4369850"/>
            <a:chExt cx="1625700" cy="572400"/>
          </a:xfrm>
        </p:grpSpPr>
        <p:sp>
          <p:nvSpPr>
            <p:cNvPr id="702" name="Google Shape;702;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7" name="Google Shape;707;p20"/>
          <p:cNvGrpSpPr/>
          <p:nvPr/>
        </p:nvGrpSpPr>
        <p:grpSpPr>
          <a:xfrm>
            <a:off x="-2869812" y="3099123"/>
            <a:ext cx="4367064" cy="1537619"/>
            <a:chOff x="5142175" y="4369850"/>
            <a:chExt cx="1625700" cy="572400"/>
          </a:xfrm>
        </p:grpSpPr>
        <p:sp>
          <p:nvSpPr>
            <p:cNvPr id="708" name="Google Shape;708;p20"/>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0"/>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0"/>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0"/>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0"/>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20"/>
          <p:cNvGrpSpPr/>
          <p:nvPr/>
        </p:nvGrpSpPr>
        <p:grpSpPr>
          <a:xfrm>
            <a:off x="10799781" y="3496235"/>
            <a:ext cx="2394689" cy="4934176"/>
            <a:chOff x="6239025" y="396475"/>
            <a:chExt cx="480900" cy="990825"/>
          </a:xfrm>
        </p:grpSpPr>
        <p:sp>
          <p:nvSpPr>
            <p:cNvPr id="714" name="Google Shape;71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0"/>
          <p:cNvGrpSpPr/>
          <p:nvPr/>
        </p:nvGrpSpPr>
        <p:grpSpPr>
          <a:xfrm>
            <a:off x="-1410919" y="3744985"/>
            <a:ext cx="2394689" cy="4934176"/>
            <a:chOff x="6239025" y="396475"/>
            <a:chExt cx="480900" cy="990825"/>
          </a:xfrm>
        </p:grpSpPr>
        <p:sp>
          <p:nvSpPr>
            <p:cNvPr id="724" name="Google Shape;724;p20"/>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0"/>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0"/>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0"/>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0"/>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0"/>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0"/>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0"/>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0"/>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0"/>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023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2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3716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17960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95979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895348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4694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675519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33868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786737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02481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784"/>
        <p:cNvGrpSpPr/>
        <p:nvPr/>
      </p:nvGrpSpPr>
      <p:grpSpPr>
        <a:xfrm>
          <a:off x="0" y="0"/>
          <a:ext cx="0" cy="0"/>
          <a:chOff x="0" y="0"/>
          <a:chExt cx="0" cy="0"/>
        </a:xfrm>
      </p:grpSpPr>
      <p:grpSp>
        <p:nvGrpSpPr>
          <p:cNvPr id="785" name="Google Shape;785;p23"/>
          <p:cNvGrpSpPr/>
          <p:nvPr/>
        </p:nvGrpSpPr>
        <p:grpSpPr>
          <a:xfrm rot="-2241120">
            <a:off x="11651330" y="499493"/>
            <a:ext cx="223377" cy="314312"/>
            <a:chOff x="5248950" y="2607450"/>
            <a:chExt cx="27575" cy="38800"/>
          </a:xfrm>
        </p:grpSpPr>
        <p:sp>
          <p:nvSpPr>
            <p:cNvPr id="786" name="Google Shape;786;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8" name="Google Shape;788;p23"/>
          <p:cNvGrpSpPr/>
          <p:nvPr/>
        </p:nvGrpSpPr>
        <p:grpSpPr>
          <a:xfrm rot="-2700000">
            <a:off x="656353" y="613931"/>
            <a:ext cx="139484" cy="196264"/>
            <a:chOff x="5248950" y="2607450"/>
            <a:chExt cx="27575" cy="38800"/>
          </a:xfrm>
        </p:grpSpPr>
        <p:sp>
          <p:nvSpPr>
            <p:cNvPr id="789" name="Google Shape;789;p23"/>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3"/>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1" name="Google Shape;791;p23"/>
          <p:cNvGrpSpPr/>
          <p:nvPr/>
        </p:nvGrpSpPr>
        <p:grpSpPr>
          <a:xfrm rot="3488692">
            <a:off x="7926084" y="5477416"/>
            <a:ext cx="1201097" cy="1656627"/>
            <a:chOff x="330281" y="38723"/>
            <a:chExt cx="1614914" cy="2227176"/>
          </a:xfrm>
        </p:grpSpPr>
        <p:sp>
          <p:nvSpPr>
            <p:cNvPr id="792" name="Google Shape;792;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5" name="Google Shape;795;p23"/>
          <p:cNvSpPr/>
          <p:nvPr/>
        </p:nvSpPr>
        <p:spPr>
          <a:xfrm>
            <a:off x="10911167" y="62553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6" name="Google Shape;796;p23"/>
          <p:cNvSpPr/>
          <p:nvPr/>
        </p:nvSpPr>
        <p:spPr>
          <a:xfrm>
            <a:off x="10073917"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7" name="Google Shape;797;p23"/>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8" name="Google Shape;798;p23"/>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9" name="Google Shape;799;p23"/>
          <p:cNvGrpSpPr/>
          <p:nvPr/>
        </p:nvGrpSpPr>
        <p:grpSpPr>
          <a:xfrm rot="3488692">
            <a:off x="-568350" y="1653316"/>
            <a:ext cx="1201097" cy="1656627"/>
            <a:chOff x="330281" y="38723"/>
            <a:chExt cx="1614914" cy="2227176"/>
          </a:xfrm>
        </p:grpSpPr>
        <p:sp>
          <p:nvSpPr>
            <p:cNvPr id="800" name="Google Shape;800;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3" name="Google Shape;803;p23"/>
          <p:cNvGrpSpPr/>
          <p:nvPr/>
        </p:nvGrpSpPr>
        <p:grpSpPr>
          <a:xfrm rot="3488692">
            <a:off x="11661684" y="949816"/>
            <a:ext cx="1201097" cy="1656627"/>
            <a:chOff x="330281" y="38723"/>
            <a:chExt cx="1614914" cy="2227176"/>
          </a:xfrm>
        </p:grpSpPr>
        <p:sp>
          <p:nvSpPr>
            <p:cNvPr id="804" name="Google Shape;804;p23"/>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3"/>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3"/>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7" name="Google Shape;807;p23"/>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211799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743520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374918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08715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084163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27942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7117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108182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15579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71413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55229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82"/>
        <p:cNvGrpSpPr/>
        <p:nvPr/>
      </p:nvGrpSpPr>
      <p:grpSpPr>
        <a:xfrm>
          <a:off x="0" y="0"/>
          <a:ext cx="0" cy="0"/>
          <a:chOff x="0" y="0"/>
          <a:chExt cx="0" cy="0"/>
        </a:xfrm>
      </p:grpSpPr>
      <p:grpSp>
        <p:nvGrpSpPr>
          <p:cNvPr id="983" name="Google Shape;983;p28"/>
          <p:cNvGrpSpPr/>
          <p:nvPr/>
        </p:nvGrpSpPr>
        <p:grpSpPr>
          <a:xfrm>
            <a:off x="8827760" y="2734040"/>
            <a:ext cx="4367064" cy="1537619"/>
            <a:chOff x="5142175" y="4369850"/>
            <a:chExt cx="1625700" cy="572400"/>
          </a:xfrm>
        </p:grpSpPr>
        <p:sp>
          <p:nvSpPr>
            <p:cNvPr id="984" name="Google Shape;984;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28"/>
          <p:cNvGrpSpPr/>
          <p:nvPr/>
        </p:nvGrpSpPr>
        <p:grpSpPr>
          <a:xfrm>
            <a:off x="-1002845" y="2770373"/>
            <a:ext cx="4367064" cy="1537619"/>
            <a:chOff x="5142175" y="4369850"/>
            <a:chExt cx="1625700" cy="572400"/>
          </a:xfrm>
        </p:grpSpPr>
        <p:sp>
          <p:nvSpPr>
            <p:cNvPr id="990" name="Google Shape;990;p28"/>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8"/>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8"/>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8"/>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rgbClr val="CC7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5" name="Google Shape;995;p28"/>
          <p:cNvGrpSpPr/>
          <p:nvPr/>
        </p:nvGrpSpPr>
        <p:grpSpPr>
          <a:xfrm rot="-2241120">
            <a:off x="11651330" y="499493"/>
            <a:ext cx="223377" cy="314312"/>
            <a:chOff x="5248950" y="2607450"/>
            <a:chExt cx="27575" cy="38800"/>
          </a:xfrm>
        </p:grpSpPr>
        <p:sp>
          <p:nvSpPr>
            <p:cNvPr id="996" name="Google Shape;996;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8" name="Google Shape;998;p28"/>
          <p:cNvGrpSpPr/>
          <p:nvPr/>
        </p:nvGrpSpPr>
        <p:grpSpPr>
          <a:xfrm rot="-2700000">
            <a:off x="656353" y="613931"/>
            <a:ext cx="139484" cy="196264"/>
            <a:chOff x="5248950" y="2607450"/>
            <a:chExt cx="27575" cy="38800"/>
          </a:xfrm>
        </p:grpSpPr>
        <p:sp>
          <p:nvSpPr>
            <p:cNvPr id="999" name="Google Shape;999;p2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1" name="Google Shape;1001;p28"/>
          <p:cNvGrpSpPr/>
          <p:nvPr/>
        </p:nvGrpSpPr>
        <p:grpSpPr>
          <a:xfrm rot="3488692">
            <a:off x="5226950" y="5477400"/>
            <a:ext cx="1201097" cy="1656627"/>
            <a:chOff x="330281" y="38723"/>
            <a:chExt cx="1614914" cy="2227176"/>
          </a:xfrm>
        </p:grpSpPr>
        <p:sp>
          <p:nvSpPr>
            <p:cNvPr id="1002" name="Google Shape;1002;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28"/>
          <p:cNvSpPr/>
          <p:nvPr/>
        </p:nvSpPr>
        <p:spPr>
          <a:xfrm>
            <a:off x="8827767" y="57258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2613367" y="58838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090400" y="48835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28"/>
          <p:cNvGrpSpPr/>
          <p:nvPr/>
        </p:nvGrpSpPr>
        <p:grpSpPr>
          <a:xfrm rot="3488692">
            <a:off x="125550" y="1388149"/>
            <a:ext cx="1201097" cy="1656627"/>
            <a:chOff x="330281" y="38723"/>
            <a:chExt cx="1614914" cy="2227176"/>
          </a:xfrm>
        </p:grpSpPr>
        <p:sp>
          <p:nvSpPr>
            <p:cNvPr id="1009" name="Google Shape;1009;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28"/>
          <p:cNvGrpSpPr/>
          <p:nvPr/>
        </p:nvGrpSpPr>
        <p:grpSpPr>
          <a:xfrm rot="3488692">
            <a:off x="11333850" y="1249683"/>
            <a:ext cx="1201097" cy="1656627"/>
            <a:chOff x="330281" y="38723"/>
            <a:chExt cx="1614914" cy="2227176"/>
          </a:xfrm>
        </p:grpSpPr>
        <p:sp>
          <p:nvSpPr>
            <p:cNvPr id="1013" name="Google Shape;1013;p2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28"/>
          <p:cNvGrpSpPr/>
          <p:nvPr/>
        </p:nvGrpSpPr>
        <p:grpSpPr>
          <a:xfrm>
            <a:off x="9712148" y="3306668"/>
            <a:ext cx="2394689" cy="4934176"/>
            <a:chOff x="6239025" y="396475"/>
            <a:chExt cx="480900" cy="990825"/>
          </a:xfrm>
        </p:grpSpPr>
        <p:sp>
          <p:nvSpPr>
            <p:cNvPr id="1017" name="Google Shape;101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6" name="Google Shape;1026;p28"/>
          <p:cNvGrpSpPr/>
          <p:nvPr/>
        </p:nvGrpSpPr>
        <p:grpSpPr>
          <a:xfrm>
            <a:off x="-983924" y="2150527"/>
            <a:ext cx="3228699" cy="6652663"/>
            <a:chOff x="6239025" y="396475"/>
            <a:chExt cx="480900" cy="990825"/>
          </a:xfrm>
        </p:grpSpPr>
        <p:sp>
          <p:nvSpPr>
            <p:cNvPr id="1027" name="Google Shape;1027;p28"/>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6" name="Google Shape;1036;p2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55214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543376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02807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760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32941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932180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24197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47765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7233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411156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9755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99"/>
        <p:cNvGrpSpPr/>
        <p:nvPr/>
      </p:nvGrpSpPr>
      <p:grpSpPr>
        <a:xfrm>
          <a:off x="0" y="0"/>
          <a:ext cx="0" cy="0"/>
          <a:chOff x="0" y="0"/>
          <a:chExt cx="0" cy="0"/>
        </a:xfrm>
      </p:grpSpPr>
      <p:sp>
        <p:nvSpPr>
          <p:cNvPr id="1100" name="Google Shape;1100;p31"/>
          <p:cNvSpPr txBox="1">
            <a:spLocks noGrp="1"/>
          </p:cNvSpPr>
          <p:nvPr>
            <p:ph type="title"/>
          </p:nvPr>
        </p:nvSpPr>
        <p:spPr>
          <a:xfrm>
            <a:off x="1140333" y="1635671"/>
            <a:ext cx="25868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rtl="0">
              <a:spcBef>
                <a:spcPts val="0"/>
              </a:spcBef>
              <a:spcAft>
                <a:spcPts val="0"/>
              </a:spcAft>
              <a:buSzPts val="3200"/>
              <a:buNone/>
              <a:defRPr>
                <a:latin typeface="Nunito"/>
                <a:ea typeface="Nunito"/>
                <a:cs typeface="Nunito"/>
                <a:sym typeface="Nunito"/>
              </a:defRPr>
            </a:lvl2pPr>
            <a:lvl3pPr lvl="2" rtl="0">
              <a:spcBef>
                <a:spcPts val="0"/>
              </a:spcBef>
              <a:spcAft>
                <a:spcPts val="0"/>
              </a:spcAft>
              <a:buSzPts val="3200"/>
              <a:buNone/>
              <a:defRPr>
                <a:latin typeface="Nunito"/>
                <a:ea typeface="Nunito"/>
                <a:cs typeface="Nunito"/>
                <a:sym typeface="Nunito"/>
              </a:defRPr>
            </a:lvl3pPr>
            <a:lvl4pPr lvl="3" rtl="0">
              <a:spcBef>
                <a:spcPts val="0"/>
              </a:spcBef>
              <a:spcAft>
                <a:spcPts val="0"/>
              </a:spcAft>
              <a:buSzPts val="3200"/>
              <a:buNone/>
              <a:defRPr>
                <a:latin typeface="Nunito"/>
                <a:ea typeface="Nunito"/>
                <a:cs typeface="Nunito"/>
                <a:sym typeface="Nunito"/>
              </a:defRPr>
            </a:lvl4pPr>
            <a:lvl5pPr lvl="4" rtl="0">
              <a:spcBef>
                <a:spcPts val="0"/>
              </a:spcBef>
              <a:spcAft>
                <a:spcPts val="0"/>
              </a:spcAft>
              <a:buSzPts val="3200"/>
              <a:buNone/>
              <a:defRPr>
                <a:latin typeface="Nunito"/>
                <a:ea typeface="Nunito"/>
                <a:cs typeface="Nunito"/>
                <a:sym typeface="Nunito"/>
              </a:defRPr>
            </a:lvl5pPr>
            <a:lvl6pPr lvl="5" rtl="0">
              <a:spcBef>
                <a:spcPts val="0"/>
              </a:spcBef>
              <a:spcAft>
                <a:spcPts val="0"/>
              </a:spcAft>
              <a:buSzPts val="3200"/>
              <a:buNone/>
              <a:defRPr>
                <a:latin typeface="Nunito"/>
                <a:ea typeface="Nunito"/>
                <a:cs typeface="Nunito"/>
                <a:sym typeface="Nunito"/>
              </a:defRPr>
            </a:lvl6pPr>
            <a:lvl7pPr lvl="6" rtl="0">
              <a:spcBef>
                <a:spcPts val="0"/>
              </a:spcBef>
              <a:spcAft>
                <a:spcPts val="0"/>
              </a:spcAft>
              <a:buSzPts val="3200"/>
              <a:buNone/>
              <a:defRPr>
                <a:latin typeface="Nunito"/>
                <a:ea typeface="Nunito"/>
                <a:cs typeface="Nunito"/>
                <a:sym typeface="Nunito"/>
              </a:defRPr>
            </a:lvl7pPr>
            <a:lvl8pPr lvl="7" rtl="0">
              <a:spcBef>
                <a:spcPts val="0"/>
              </a:spcBef>
              <a:spcAft>
                <a:spcPts val="0"/>
              </a:spcAft>
              <a:buSzPts val="3200"/>
              <a:buNone/>
              <a:defRPr>
                <a:latin typeface="Nunito"/>
                <a:ea typeface="Nunito"/>
                <a:cs typeface="Nunito"/>
                <a:sym typeface="Nunito"/>
              </a:defRPr>
            </a:lvl8pPr>
            <a:lvl9pPr lvl="8" rtl="0">
              <a:spcBef>
                <a:spcPts val="0"/>
              </a:spcBef>
              <a:spcAft>
                <a:spcPts val="0"/>
              </a:spcAft>
              <a:buSzPts val="3200"/>
              <a:buNone/>
              <a:defRPr>
                <a:latin typeface="Nunito"/>
                <a:ea typeface="Nunito"/>
                <a:cs typeface="Nunito"/>
                <a:sym typeface="Nunito"/>
              </a:defRPr>
            </a:lvl9pPr>
          </a:lstStyle>
          <a:p>
            <a:endParaRPr/>
          </a:p>
        </p:txBody>
      </p:sp>
      <p:sp>
        <p:nvSpPr>
          <p:cNvPr id="1101" name="Google Shape;1101;p31"/>
          <p:cNvSpPr txBox="1">
            <a:spLocks noGrp="1"/>
          </p:cNvSpPr>
          <p:nvPr>
            <p:ph type="subTitle" idx="1"/>
          </p:nvPr>
        </p:nvSpPr>
        <p:spPr>
          <a:xfrm>
            <a:off x="1140333" y="3627300"/>
            <a:ext cx="4629600" cy="133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102" name="Google Shape;1102;p31"/>
          <p:cNvGrpSpPr/>
          <p:nvPr/>
        </p:nvGrpSpPr>
        <p:grpSpPr>
          <a:xfrm rot="-2241120">
            <a:off x="11651330" y="499493"/>
            <a:ext cx="223377" cy="314312"/>
            <a:chOff x="5248950" y="2607450"/>
            <a:chExt cx="27575" cy="38800"/>
          </a:xfrm>
        </p:grpSpPr>
        <p:sp>
          <p:nvSpPr>
            <p:cNvPr id="1103" name="Google Shape;1103;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105;p31"/>
          <p:cNvGrpSpPr/>
          <p:nvPr/>
        </p:nvGrpSpPr>
        <p:grpSpPr>
          <a:xfrm rot="-2700000">
            <a:off x="656353" y="613931"/>
            <a:ext cx="139484" cy="196264"/>
            <a:chOff x="5248950" y="2607450"/>
            <a:chExt cx="27575" cy="38800"/>
          </a:xfrm>
        </p:grpSpPr>
        <p:sp>
          <p:nvSpPr>
            <p:cNvPr id="1106" name="Google Shape;1106;p3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8" name="Google Shape;1108;p31"/>
          <p:cNvGrpSpPr/>
          <p:nvPr/>
        </p:nvGrpSpPr>
        <p:grpSpPr>
          <a:xfrm rot="3488692">
            <a:off x="5226950" y="5477400"/>
            <a:ext cx="1201097" cy="1656627"/>
            <a:chOff x="330281" y="38723"/>
            <a:chExt cx="1614914" cy="2227176"/>
          </a:xfrm>
        </p:grpSpPr>
        <p:sp>
          <p:nvSpPr>
            <p:cNvPr id="1109" name="Google Shape;1109;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2" name="Google Shape;1112;p31"/>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1"/>
          <p:cNvSpPr/>
          <p:nvPr/>
        </p:nvSpPr>
        <p:spPr>
          <a:xfrm>
            <a:off x="88207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1"/>
          <p:cNvSpPr/>
          <p:nvPr/>
        </p:nvSpPr>
        <p:spPr>
          <a:xfrm>
            <a:off x="5245000" y="5257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1"/>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31"/>
          <p:cNvGrpSpPr/>
          <p:nvPr/>
        </p:nvGrpSpPr>
        <p:grpSpPr>
          <a:xfrm rot="3488692">
            <a:off x="4816117" y="119049"/>
            <a:ext cx="1201097" cy="1656627"/>
            <a:chOff x="330281" y="38723"/>
            <a:chExt cx="1614914" cy="2227176"/>
          </a:xfrm>
        </p:grpSpPr>
        <p:sp>
          <p:nvSpPr>
            <p:cNvPr id="1117" name="Google Shape;1117;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0" name="Google Shape;1120;p31"/>
          <p:cNvGrpSpPr/>
          <p:nvPr/>
        </p:nvGrpSpPr>
        <p:grpSpPr>
          <a:xfrm rot="3488692">
            <a:off x="11664383" y="1111983"/>
            <a:ext cx="1201097" cy="1656627"/>
            <a:chOff x="330281" y="38723"/>
            <a:chExt cx="1614914" cy="2227176"/>
          </a:xfrm>
        </p:grpSpPr>
        <p:sp>
          <p:nvSpPr>
            <p:cNvPr id="1121" name="Google Shape;1121;p3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31"/>
          <p:cNvGrpSpPr/>
          <p:nvPr/>
        </p:nvGrpSpPr>
        <p:grpSpPr>
          <a:xfrm>
            <a:off x="-665724" y="5474691"/>
            <a:ext cx="4367064" cy="1537619"/>
            <a:chOff x="5142175" y="4369850"/>
            <a:chExt cx="1625700" cy="572400"/>
          </a:xfrm>
        </p:grpSpPr>
        <p:sp>
          <p:nvSpPr>
            <p:cNvPr id="1125" name="Google Shape;1125;p31"/>
            <p:cNvSpPr/>
            <p:nvPr/>
          </p:nvSpPr>
          <p:spPr>
            <a:xfrm>
              <a:off x="5142175" y="4503500"/>
              <a:ext cx="1625700" cy="49425"/>
            </a:xfrm>
            <a:custGeom>
              <a:avLst/>
              <a:gdLst/>
              <a:ahLst/>
              <a:cxnLst/>
              <a:rect l="l" t="t" r="r" b="b"/>
              <a:pathLst>
                <a:path w="65028" h="1977"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1"/>
            <p:cNvSpPr/>
            <p:nvPr/>
          </p:nvSpPr>
          <p:spPr>
            <a:xfrm>
              <a:off x="5142175" y="4709800"/>
              <a:ext cx="1625700" cy="49400"/>
            </a:xfrm>
            <a:custGeom>
              <a:avLst/>
              <a:gdLst/>
              <a:ahLst/>
              <a:cxnLst/>
              <a:rect l="l" t="t" r="r" b="b"/>
              <a:pathLst>
                <a:path w="65028" h="1976" extrusionOk="0">
                  <a:moveTo>
                    <a:pt x="1" y="0"/>
                  </a:moveTo>
                  <a:lnTo>
                    <a:pt x="465" y="1976"/>
                  </a:lnTo>
                  <a:lnTo>
                    <a:pt x="64620" y="1976"/>
                  </a:lnTo>
                  <a:lnTo>
                    <a:pt x="650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1"/>
            <p:cNvSpPr/>
            <p:nvPr/>
          </p:nvSpPr>
          <p:spPr>
            <a:xfrm>
              <a:off x="5240975" y="4369850"/>
              <a:ext cx="107525" cy="572400"/>
            </a:xfrm>
            <a:custGeom>
              <a:avLst/>
              <a:gdLst/>
              <a:ahLst/>
              <a:cxnLst/>
              <a:rect l="l" t="t" r="r" b="b"/>
              <a:pathLst>
                <a:path w="4301" h="22896" extrusionOk="0">
                  <a:moveTo>
                    <a:pt x="0" y="0"/>
                  </a:moveTo>
                  <a:lnTo>
                    <a:pt x="1627" y="22896"/>
                  </a:lnTo>
                  <a:lnTo>
                    <a:pt x="4300" y="22896"/>
                  </a:lnTo>
                  <a:lnTo>
                    <a:pt x="32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1"/>
            <p:cNvSpPr/>
            <p:nvPr/>
          </p:nvSpPr>
          <p:spPr>
            <a:xfrm>
              <a:off x="5840975" y="4369850"/>
              <a:ext cx="93000" cy="572400"/>
            </a:xfrm>
            <a:custGeom>
              <a:avLst/>
              <a:gdLst/>
              <a:ahLst/>
              <a:cxnLst/>
              <a:rect l="l" t="t" r="r" b="b"/>
              <a:pathLst>
                <a:path w="3720" h="22896" extrusionOk="0">
                  <a:moveTo>
                    <a:pt x="0" y="0"/>
                  </a:moveTo>
                  <a:lnTo>
                    <a:pt x="1046" y="22896"/>
                  </a:lnTo>
                  <a:lnTo>
                    <a:pt x="3719" y="22896"/>
                  </a:lnTo>
                  <a:lnTo>
                    <a:pt x="31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1"/>
            <p:cNvSpPr/>
            <p:nvPr/>
          </p:nvSpPr>
          <p:spPr>
            <a:xfrm>
              <a:off x="6496175" y="4369850"/>
              <a:ext cx="94450" cy="572400"/>
            </a:xfrm>
            <a:custGeom>
              <a:avLst/>
              <a:gdLst/>
              <a:ahLst/>
              <a:cxnLst/>
              <a:rect l="l" t="t" r="r" b="b"/>
              <a:pathLst>
                <a:path w="3778" h="22896" extrusionOk="0">
                  <a:moveTo>
                    <a:pt x="523" y="0"/>
                  </a:moveTo>
                  <a:lnTo>
                    <a:pt x="0" y="22896"/>
                  </a:lnTo>
                  <a:lnTo>
                    <a:pt x="2673" y="22896"/>
                  </a:lnTo>
                  <a:lnTo>
                    <a:pt x="37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1"/>
          <p:cNvGrpSpPr/>
          <p:nvPr/>
        </p:nvGrpSpPr>
        <p:grpSpPr>
          <a:xfrm rot="295930">
            <a:off x="9636835" y="3443928"/>
            <a:ext cx="3544727" cy="7303792"/>
            <a:chOff x="6239025" y="396475"/>
            <a:chExt cx="480900" cy="990825"/>
          </a:xfrm>
        </p:grpSpPr>
        <p:sp>
          <p:nvSpPr>
            <p:cNvPr id="1131" name="Google Shape;1131;p31"/>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1"/>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1"/>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1"/>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1"/>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1"/>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1"/>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1"/>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1"/>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45504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58761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9589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82712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55119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54133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109944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6198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92234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44452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6317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71"/>
        <p:cNvGrpSpPr/>
        <p:nvPr/>
      </p:nvGrpSpPr>
      <p:grpSpPr>
        <a:xfrm>
          <a:off x="0" y="0"/>
          <a:ext cx="0" cy="0"/>
          <a:chOff x="0" y="0"/>
          <a:chExt cx="0" cy="0"/>
        </a:xfrm>
      </p:grpSpPr>
      <p:grpSp>
        <p:nvGrpSpPr>
          <p:cNvPr id="1272" name="Google Shape;1272;p35"/>
          <p:cNvGrpSpPr/>
          <p:nvPr/>
        </p:nvGrpSpPr>
        <p:grpSpPr>
          <a:xfrm rot="3320949">
            <a:off x="12115232" y="3117335"/>
            <a:ext cx="205731" cy="289477"/>
            <a:chOff x="5248950" y="2607450"/>
            <a:chExt cx="27575" cy="38800"/>
          </a:xfrm>
        </p:grpSpPr>
        <p:sp>
          <p:nvSpPr>
            <p:cNvPr id="1273" name="Google Shape;127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35"/>
          <p:cNvGrpSpPr/>
          <p:nvPr/>
        </p:nvGrpSpPr>
        <p:grpSpPr>
          <a:xfrm rot="7179494">
            <a:off x="10274243" y="3188283"/>
            <a:ext cx="1201005" cy="1656601"/>
            <a:chOff x="330281" y="38723"/>
            <a:chExt cx="1614914" cy="2227176"/>
          </a:xfrm>
        </p:grpSpPr>
        <p:sp>
          <p:nvSpPr>
            <p:cNvPr id="1276" name="Google Shape;127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35"/>
          <p:cNvGrpSpPr/>
          <p:nvPr/>
        </p:nvGrpSpPr>
        <p:grpSpPr>
          <a:xfrm>
            <a:off x="1124191" y="-177931"/>
            <a:ext cx="1232287" cy="1640092"/>
            <a:chOff x="330281" y="38723"/>
            <a:chExt cx="1614914" cy="2227176"/>
          </a:xfrm>
        </p:grpSpPr>
        <p:sp>
          <p:nvSpPr>
            <p:cNvPr id="1280" name="Google Shape;1280;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3" name="Google Shape;1283;p35"/>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35"/>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5" name="Google Shape;1285;p35"/>
          <p:cNvGrpSpPr/>
          <p:nvPr/>
        </p:nvGrpSpPr>
        <p:grpSpPr>
          <a:xfrm rot="-5118020">
            <a:off x="965833" y="3453556"/>
            <a:ext cx="1201012" cy="1656648"/>
            <a:chOff x="330281" y="38723"/>
            <a:chExt cx="1614914" cy="2227176"/>
          </a:xfrm>
        </p:grpSpPr>
        <p:sp>
          <p:nvSpPr>
            <p:cNvPr id="1286" name="Google Shape;1286;p3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9" name="Google Shape;1289;p35"/>
          <p:cNvGrpSpPr/>
          <p:nvPr/>
        </p:nvGrpSpPr>
        <p:grpSpPr>
          <a:xfrm rot="-2241120">
            <a:off x="9175380" y="484960"/>
            <a:ext cx="223377" cy="314312"/>
            <a:chOff x="5248950" y="2607450"/>
            <a:chExt cx="27575" cy="38800"/>
          </a:xfrm>
        </p:grpSpPr>
        <p:sp>
          <p:nvSpPr>
            <p:cNvPr id="1290" name="Google Shape;1290;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35"/>
          <p:cNvGrpSpPr/>
          <p:nvPr/>
        </p:nvGrpSpPr>
        <p:grpSpPr>
          <a:xfrm rot="1583875">
            <a:off x="11416248" y="5923791"/>
            <a:ext cx="213065" cy="299803"/>
            <a:chOff x="5248950" y="2607450"/>
            <a:chExt cx="27575" cy="38800"/>
          </a:xfrm>
        </p:grpSpPr>
        <p:sp>
          <p:nvSpPr>
            <p:cNvPr id="1293" name="Google Shape;1293;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35"/>
          <p:cNvGrpSpPr/>
          <p:nvPr/>
        </p:nvGrpSpPr>
        <p:grpSpPr>
          <a:xfrm rot="4025085">
            <a:off x="935031" y="6259682"/>
            <a:ext cx="140875" cy="198223"/>
            <a:chOff x="5248950" y="2607450"/>
            <a:chExt cx="27575" cy="38800"/>
          </a:xfrm>
        </p:grpSpPr>
        <p:sp>
          <p:nvSpPr>
            <p:cNvPr id="1296" name="Google Shape;1296;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8" name="Google Shape;1298;p35"/>
          <p:cNvGrpSpPr/>
          <p:nvPr/>
        </p:nvGrpSpPr>
        <p:grpSpPr>
          <a:xfrm rot="-5243946">
            <a:off x="-112494" y="3732874"/>
            <a:ext cx="223379" cy="314309"/>
            <a:chOff x="5248950" y="2607450"/>
            <a:chExt cx="27575" cy="38800"/>
          </a:xfrm>
        </p:grpSpPr>
        <p:sp>
          <p:nvSpPr>
            <p:cNvPr id="1299" name="Google Shape;1299;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1" name="Google Shape;1301;p35"/>
          <p:cNvGrpSpPr/>
          <p:nvPr/>
        </p:nvGrpSpPr>
        <p:grpSpPr>
          <a:xfrm rot="-2700000">
            <a:off x="2632853" y="617964"/>
            <a:ext cx="139484" cy="196264"/>
            <a:chOff x="5248950" y="2607450"/>
            <a:chExt cx="27575" cy="38800"/>
          </a:xfrm>
        </p:grpSpPr>
        <p:sp>
          <p:nvSpPr>
            <p:cNvPr id="1302" name="Google Shape;1302;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4" name="Google Shape;1304;p35"/>
          <p:cNvGrpSpPr/>
          <p:nvPr/>
        </p:nvGrpSpPr>
        <p:grpSpPr>
          <a:xfrm rot="3320916">
            <a:off x="11519193" y="1527693"/>
            <a:ext cx="139487" cy="196267"/>
            <a:chOff x="5248950" y="2607450"/>
            <a:chExt cx="27575" cy="38800"/>
          </a:xfrm>
        </p:grpSpPr>
        <p:sp>
          <p:nvSpPr>
            <p:cNvPr id="1305" name="Google Shape;1305;p3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7" name="Google Shape;1307;p35"/>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35"/>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35"/>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35"/>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35"/>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35"/>
          <p:cNvSpPr/>
          <p:nvPr/>
        </p:nvSpPr>
        <p:spPr>
          <a:xfrm>
            <a:off x="6521167" y="61545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35"/>
          <p:cNvSpPr/>
          <p:nvPr/>
        </p:nvSpPr>
        <p:spPr>
          <a:xfrm>
            <a:off x="7727067" y="56608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854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216085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909841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10184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534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74415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31920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014545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11183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86560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2910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7A1C5F96-475B-494E-A01C-4AE9F8E3149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504824"/>
            <a:ext cx="1343025" cy="1343025"/>
          </a:xfrm>
          <a:prstGeom prst="rect">
            <a:avLst/>
          </a:prstGeom>
        </p:spPr>
      </p:pic>
    </p:spTree>
    <p:extLst>
      <p:ext uri="{BB962C8B-B14F-4D97-AF65-F5344CB8AC3E}">
        <p14:creationId xmlns:p14="http://schemas.microsoft.com/office/powerpoint/2010/main" val="324653081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8087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3B97EFD-7825-45B2-9A0F-7CC39E5BAE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1pPr>
            <a:lvl2pPr lvl="1">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2pPr>
            <a:lvl3pPr lvl="2">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3pPr>
            <a:lvl4pPr lvl="3">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4pPr>
            <a:lvl5pPr lvl="4">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5pPr>
            <a:lvl6pPr lvl="5">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6pPr>
            <a:lvl7pPr lvl="6">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7pPr>
            <a:lvl8pPr lvl="7">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8pPr>
            <a:lvl9pPr lvl="8">
              <a:spcBef>
                <a:spcPts val="0"/>
              </a:spcBef>
              <a:spcAft>
                <a:spcPts val="0"/>
              </a:spcAft>
              <a:buClr>
                <a:schemeClr val="dk2"/>
              </a:buClr>
              <a:buSzPts val="3200"/>
              <a:buFont typeface="Gochi Hand"/>
              <a:buNone/>
              <a:defRPr sz="3200" b="1">
                <a:solidFill>
                  <a:schemeClr val="dk2"/>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4351138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4552981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307990894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76" r:id="rId12"/>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44219707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51637049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3128691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60207361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99139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28.png"/><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28.png"/><Relationship Id="rId12" Type="http://schemas.openxmlformats.org/officeDocument/2006/relationships/image" Target="../media/image34.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33.png"/><Relationship Id="rId5" Type="http://schemas.openxmlformats.org/officeDocument/2006/relationships/image" Target="../media/image27.svg"/><Relationship Id="rId10" Type="http://schemas.openxmlformats.org/officeDocument/2006/relationships/image" Target="../media/image31.sv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1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7.gif"/><Relationship Id="rId12" Type="http://schemas.openxmlformats.org/officeDocument/2006/relationships/image" Target="../media/image5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gif"/><Relationship Id="rId4" Type="http://schemas.openxmlformats.org/officeDocument/2006/relationships/notesSlide" Target="../notesSlides/notesSlide15.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3.pn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6.png"/><Relationship Id="rId11" Type="http://schemas.openxmlformats.org/officeDocument/2006/relationships/image" Target="../media/image11.gif"/><Relationship Id="rId5" Type="http://schemas.openxmlformats.org/officeDocument/2006/relationships/slide" Target="slide4.xml"/><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80.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9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02.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9.png"/><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391510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410483" y="725261"/>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a:solidFill>
                  <a:srgbClr val="F0F1DF"/>
                </a:solidFill>
                <a:latin typeface="Cambria" panose="02040503050406030204" pitchFamily="18" charset="0"/>
                <a:ea typeface="Cambria" panose="02040503050406030204" pitchFamily="18" charset="0"/>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933450" y="687196"/>
            <a:ext cx="10896600" cy="666786"/>
          </a:xfrm>
          <a:prstGeom prst="rect">
            <a:avLst/>
          </a:prstGeom>
          <a:noFill/>
        </p:spPr>
        <p:txBody>
          <a:bodyPr wrap="square" rtlCol="0">
            <a:spAutoFit/>
          </a:bodyPr>
          <a:lstStyle/>
          <a:p>
            <a:pPr defTabSz="1219170">
              <a:buClr>
                <a:srgbClr val="000000"/>
              </a:buClr>
            </a:pPr>
            <a:r>
              <a:rPr lang="vi-VN" sz="3733" b="1" kern="0" dirty="0">
                <a:solidFill>
                  <a:srgbClr val="000000"/>
                </a:solidFill>
                <a:latin typeface="Cambria" panose="02040503050406030204" pitchFamily="18" charset="0"/>
                <a:ea typeface="Cambria" panose="02040503050406030204" pitchFamily="18" charset="0"/>
                <a:cs typeface="Arial"/>
                <a:sym typeface="Arial"/>
              </a:rPr>
              <a:t>Số nào dưới đây có chữ số hàng chục nghìn là 1?</a:t>
            </a:r>
            <a:endParaRPr lang="en-US" sz="37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AEC78CC8-F04B-45F0-928F-4C6B122659AA}"/>
              </a:ext>
            </a:extLst>
          </p:cNvPr>
          <p:cNvSpPr txBox="1"/>
          <p:nvPr/>
        </p:nvSpPr>
        <p:spPr>
          <a:xfrm>
            <a:off x="628649" y="1952625"/>
            <a:ext cx="11344275" cy="1323439"/>
          </a:xfrm>
          <a:prstGeom prst="rect">
            <a:avLst/>
          </a:prstGeom>
          <a:noFill/>
        </p:spPr>
        <p:txBody>
          <a:bodyPr wrap="square" rtlCol="0">
            <a:spAutoFit/>
          </a:bodyPr>
          <a:lstStyle/>
          <a:p>
            <a:pPr algn="just"/>
            <a:r>
              <a:rPr lang="pt-BR" sz="4000" b="1" i="0" dirty="0">
                <a:solidFill>
                  <a:srgbClr val="000000"/>
                </a:solidFill>
                <a:effectLst/>
                <a:latin typeface="Cambria" panose="02040503050406030204" pitchFamily="18" charset="0"/>
                <a:ea typeface="Cambria" panose="02040503050406030204" pitchFamily="18" charset="0"/>
              </a:rPr>
              <a:t>A) 1 000         B) 100 000       C) 100       D) 10 000</a:t>
            </a:r>
          </a:p>
          <a:p>
            <a:endParaRPr lang="en-US" sz="4000" b="1" dirty="0">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713968A0-9515-46AA-9D8C-F725E825B0F3}"/>
              </a:ext>
            </a:extLst>
          </p:cNvPr>
          <p:cNvSpPr/>
          <p:nvPr/>
        </p:nvSpPr>
        <p:spPr>
          <a:xfrm>
            <a:off x="9124950" y="1971675"/>
            <a:ext cx="904875" cy="800100"/>
          </a:xfrm>
          <a:prstGeom prst="ellipse">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019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9536422" y="2853276"/>
            <a:ext cx="2244993" cy="3622955"/>
          </a:xfrm>
          <a:prstGeom prst="rect">
            <a:avLst/>
          </a:prstGeom>
        </p:spPr>
      </p:pic>
      <p:sp>
        <p:nvSpPr>
          <p:cNvPr id="7" name="Oval 6">
            <a:extLst>
              <a:ext uri="{FF2B5EF4-FFF2-40B4-BE49-F238E27FC236}">
                <a16:creationId xmlns:a16="http://schemas.microsoft.com/office/drawing/2014/main" id="{F4F24D3E-E0DE-40E7-A84F-D32A736E3E3C}"/>
              </a:ext>
            </a:extLst>
          </p:cNvPr>
          <p:cNvSpPr/>
          <p:nvPr/>
        </p:nvSpPr>
        <p:spPr>
          <a:xfrm>
            <a:off x="1039133" y="69668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0F1DF"/>
                </a:solidFill>
                <a:effectLst/>
                <a:uLnTx/>
                <a:uFillTx/>
                <a:latin typeface="Cambria" panose="02040503050406030204" pitchFamily="18" charset="0"/>
                <a:ea typeface="Cambria" panose="02040503050406030204" pitchFamily="18" charset="0"/>
                <a:cs typeface="+mn-cs"/>
                <a:sym typeface="Arial"/>
              </a:rPr>
              <a:t>1</a:t>
            </a:r>
          </a:p>
        </p:txBody>
      </p:sp>
      <p:sp>
        <p:nvSpPr>
          <p:cNvPr id="8" name="TextBox 7">
            <a:extLst>
              <a:ext uri="{FF2B5EF4-FFF2-40B4-BE49-F238E27FC236}">
                <a16:creationId xmlns:a16="http://schemas.microsoft.com/office/drawing/2014/main" id="{433BE5C8-6908-43E0-BF86-4BAD2D0C6787}"/>
              </a:ext>
            </a:extLst>
          </p:cNvPr>
          <p:cNvSpPr txBox="1"/>
          <p:nvPr/>
        </p:nvSpPr>
        <p:spPr>
          <a:xfrm>
            <a:off x="1562100" y="658621"/>
            <a:ext cx="10896600" cy="6667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endParaRPr kumimoji="0" lang="en-US" sz="37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4" name="Group 13">
            <a:extLst>
              <a:ext uri="{FF2B5EF4-FFF2-40B4-BE49-F238E27FC236}">
                <a16:creationId xmlns:a16="http://schemas.microsoft.com/office/drawing/2014/main" id="{8690CA22-3F7A-4676-B600-4E7F88CB5AB8}"/>
              </a:ext>
            </a:extLst>
          </p:cNvPr>
          <p:cNvGrpSpPr/>
          <p:nvPr/>
        </p:nvGrpSpPr>
        <p:grpSpPr>
          <a:xfrm>
            <a:off x="1228725" y="1838325"/>
            <a:ext cx="9315450" cy="2554545"/>
            <a:chOff x="1228725" y="1838325"/>
            <a:chExt cx="9315450" cy="2554545"/>
          </a:xfrm>
        </p:grpSpPr>
        <p:sp>
          <p:nvSpPr>
            <p:cNvPr id="9" name="TextBox 8">
              <a:extLst>
                <a:ext uri="{FF2B5EF4-FFF2-40B4-BE49-F238E27FC236}">
                  <a16:creationId xmlns:a16="http://schemas.microsoft.com/office/drawing/2014/main" id="{EDBD2C17-A68E-4DB6-B29A-EA67A241EB64}"/>
                </a:ext>
              </a:extLst>
            </p:cNvPr>
            <p:cNvSpPr txBox="1"/>
            <p:nvPr/>
          </p:nvSpPr>
          <p:spPr>
            <a:xfrm>
              <a:off x="1228725" y="1838325"/>
              <a:ext cx="9315450" cy="2554545"/>
            </a:xfrm>
            <a:prstGeom prst="rect">
              <a:avLst/>
            </a:prstGeom>
            <a:noFill/>
          </p:spPr>
          <p:txBody>
            <a:bodyPr wrap="square" rtlCol="0">
              <a:spAutoFit/>
            </a:bodyPr>
            <a:lstStyle/>
            <a:p>
              <a:pPr algn="just"/>
              <a:r>
                <a:rPr lang="pt-BR" sz="4000" b="0" i="0" dirty="0">
                  <a:solidFill>
                    <a:srgbClr val="000000"/>
                  </a:solidFill>
                  <a:effectLst/>
                  <a:latin typeface="Cambria" panose="02040503050406030204" pitchFamily="18" charset="0"/>
                  <a:ea typeface="Cambria" panose="02040503050406030204" pitchFamily="18" charset="0"/>
                </a:rPr>
                <a:t>a) 54 766 = 50 000 +     + 700 + 60 + 6</a:t>
              </a:r>
            </a:p>
            <a:p>
              <a:pPr algn="just"/>
              <a:r>
                <a:rPr lang="pt-BR" sz="4000" b="0" i="0" dirty="0">
                  <a:solidFill>
                    <a:srgbClr val="000000"/>
                  </a:solidFill>
                  <a:effectLst/>
                  <a:latin typeface="Cambria" panose="02040503050406030204" pitchFamily="18" charset="0"/>
                  <a:ea typeface="Cambria" panose="02040503050406030204" pitchFamily="18" charset="0"/>
                </a:rPr>
                <a:t>b) 15 000 =      + 5000</a:t>
              </a:r>
            </a:p>
            <a:p>
              <a:pPr algn="just"/>
              <a:r>
                <a:rPr lang="pt-BR" sz="4000" b="0" i="0" dirty="0">
                  <a:solidFill>
                    <a:srgbClr val="000000"/>
                  </a:solidFill>
                  <a:effectLst/>
                  <a:latin typeface="Cambria" panose="02040503050406030204" pitchFamily="18" charset="0"/>
                  <a:ea typeface="Cambria" panose="02040503050406030204" pitchFamily="18" charset="0"/>
                </a:rPr>
                <a:t>c) 37 059 = 30 000 + 7000 +      + 9</a:t>
              </a:r>
            </a:p>
            <a:p>
              <a:pPr algn="just"/>
              <a:r>
                <a:rPr lang="pt-BR" sz="4000" b="0" i="0" dirty="0">
                  <a:solidFill>
                    <a:srgbClr val="000000"/>
                  </a:solidFill>
                  <a:effectLst/>
                  <a:latin typeface="Cambria" panose="02040503050406030204" pitchFamily="18" charset="0"/>
                  <a:ea typeface="Cambria" panose="02040503050406030204" pitchFamily="18" charset="0"/>
                </a:rPr>
                <a:t>d) 76 205 = 70 000 + 6000 + 200 +     </a:t>
              </a:r>
            </a:p>
          </p:txBody>
        </p:sp>
        <p:sp>
          <p:nvSpPr>
            <p:cNvPr id="10" name="Rectangle 9">
              <a:extLst>
                <a:ext uri="{FF2B5EF4-FFF2-40B4-BE49-F238E27FC236}">
                  <a16:creationId xmlns:a16="http://schemas.microsoft.com/office/drawing/2014/main" id="{1313A207-29A2-487D-84D9-5017D7786D21}"/>
                </a:ext>
              </a:extLst>
            </p:cNvPr>
            <p:cNvSpPr/>
            <p:nvPr/>
          </p:nvSpPr>
          <p:spPr>
            <a:xfrm>
              <a:off x="5838825" y="19526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1" name="Rectangle 10">
              <a:extLst>
                <a:ext uri="{FF2B5EF4-FFF2-40B4-BE49-F238E27FC236}">
                  <a16:creationId xmlns:a16="http://schemas.microsoft.com/office/drawing/2014/main" id="{542F46C3-2C40-433C-A6F8-6845251EF0DD}"/>
                </a:ext>
              </a:extLst>
            </p:cNvPr>
            <p:cNvSpPr/>
            <p:nvPr/>
          </p:nvSpPr>
          <p:spPr>
            <a:xfrm>
              <a:off x="3943350" y="256222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2" name="Rectangle 11">
              <a:extLst>
                <a:ext uri="{FF2B5EF4-FFF2-40B4-BE49-F238E27FC236}">
                  <a16:creationId xmlns:a16="http://schemas.microsoft.com/office/drawing/2014/main" id="{37DCF462-39CE-470C-8A68-8E146B873259}"/>
                </a:ext>
              </a:extLst>
            </p:cNvPr>
            <p:cNvSpPr/>
            <p:nvPr/>
          </p:nvSpPr>
          <p:spPr>
            <a:xfrm>
              <a:off x="7439025" y="31146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13" name="Rectangle 12">
              <a:extLst>
                <a:ext uri="{FF2B5EF4-FFF2-40B4-BE49-F238E27FC236}">
                  <a16:creationId xmlns:a16="http://schemas.microsoft.com/office/drawing/2014/main" id="{49E7ABBF-CB33-40D2-A3AB-B9A95832735E}"/>
                </a:ext>
              </a:extLst>
            </p:cNvPr>
            <p:cNvSpPr/>
            <p:nvPr/>
          </p:nvSpPr>
          <p:spPr>
            <a:xfrm>
              <a:off x="8858250" y="3762375"/>
              <a:ext cx="495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2134369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2" y="844117"/>
            <a:ext cx="7981547"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hoàn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toán</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để</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0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5721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981076" y="175911"/>
            <a:ext cx="10896600"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333500" y="438101"/>
            <a:ext cx="10086975"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54 766 = 50 000 +        + 700 + 60 + 6</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1" name="Picture 40" descr="A picture containing game, controller, remote, indoor&#10;&#10;Description automatically generated">
            <a:extLst>
              <a:ext uri="{FF2B5EF4-FFF2-40B4-BE49-F238E27FC236}">
                <a16:creationId xmlns:a16="http://schemas.microsoft.com/office/drawing/2014/main" id="{1E382A98-0474-427B-84D0-07E0AEB7EF8B}"/>
              </a:ext>
            </a:extLst>
          </p:cNvPr>
          <p:cNvPicPr>
            <a:picLocks noChangeAspect="1"/>
          </p:cNvPicPr>
          <p:nvPr/>
        </p:nvPicPr>
        <p:blipFill>
          <a:blip r:embed="rId7"/>
          <a:stretch>
            <a:fillRect/>
          </a:stretch>
        </p:blipFill>
        <p:spPr>
          <a:xfrm>
            <a:off x="5663438"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3768582" y="4102382"/>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83842" y="4816164"/>
            <a:ext cx="2870937" cy="656728"/>
          </a:xfrm>
          <a:prstGeom prst="rect">
            <a:avLst/>
          </a:prstGeom>
        </p:spPr>
      </p:pic>
      <p:sp>
        <p:nvSpPr>
          <p:cNvPr id="22" name="Rectangle 21">
            <a:extLst>
              <a:ext uri="{FF2B5EF4-FFF2-40B4-BE49-F238E27FC236}">
                <a16:creationId xmlns:a16="http://schemas.microsoft.com/office/drawing/2014/main" id="{DE1DE186-E1C7-41EE-A0A9-C0E9422BF11A}"/>
              </a:ext>
            </a:extLst>
          </p:cNvPr>
          <p:cNvSpPr/>
          <p:nvPr/>
        </p:nvSpPr>
        <p:spPr>
          <a:xfrm>
            <a:off x="6353175" y="55245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3" name="Rectangle 22">
            <a:extLst>
              <a:ext uri="{FF2B5EF4-FFF2-40B4-BE49-F238E27FC236}">
                <a16:creationId xmlns:a16="http://schemas.microsoft.com/office/drawing/2014/main" id="{03FF1EE5-5CA7-46A8-B487-3EF676909096}"/>
              </a:ext>
            </a:extLst>
          </p:cNvPr>
          <p:cNvSpPr/>
          <p:nvPr/>
        </p:nvSpPr>
        <p:spPr>
          <a:xfrm>
            <a:off x="6286500" y="542925"/>
            <a:ext cx="1057275"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4 000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47083 0.81604 L 0.47083 0.81635 C 0.47135 0.80648 0.47204 0.79629 0.47083 0.78672 C 0.46944 0.77746 0.46875 0.76604 0.46527 0.75895 C 0.45972 0.74783 0.45729 0.74135 0.45208 0.73302 C 0.44861 0.72808 0.44583 0.72129 0.44218 0.71851 L 0.43645 0.71419 C 0.4342 0.71018 0.43211 0.70586 0.42951 0.70246 C 0.42673 0.69907 0.42395 0.6966 0.421 0.69382 C 0.41961 0.69259 0.41805 0.69135 0.41684 0.6895 C 0.41527 0.68703 0.41371 0.68456 0.4118 0.6824 C 0.41128 0.68148 0.41059 0.68148 0.40972 0.68055 C 0.40191 0.67469 0.40659 0.67685 0.39791 0.675 C 0.39687 0.67407 0.39548 0.67253 0.39444 0.67222 C 0.39253 0.67129 0.39062 0.67067 0.38871 0.67067 C 0.38211 0.66975 0.37569 0.66944 0.36909 0.66913 C 0.34097 0.66203 0.34826 0.66234 0.29895 0.67222 C 0.29375 0.67314 0.28871 0.67746 0.2835 0.68055 C 0.27638 0.68549 0.26927 0.69166 0.26232 0.69814 C 0.25954 0.70092 0.25677 0.70432 0.25399 0.70679 C 0.25052 0.71018 0.24652 0.71234 0.2427 0.71574 C 0.23611 0.72129 0.22951 0.72746 0.22326 0.73302 C 0.221 0.73518 0.2184 0.73672 0.21614 0.73888 C 0.20173 0.75092 0.21996 0.7358 0.20711 0.74753 C 0.20434 0.75 0.19861 0.75493 0.19861 0.75493 C 0.18802 0.77253 0.20451 0.74629 0.18871 0.76512 C 0.1776 0.77808 0.18923 0.76388 0.18038 0.77654 C 0.17934 0.77839 0.17795 0.77932 0.17691 0.78086 C 0.17621 0.78179 0.17552 0.78302 0.17465 0.78395 C 0.17413 0.78734 0.17326 0.79074 0.17256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14913"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2167360" y="175911"/>
            <a:ext cx="770235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2514600" y="438101"/>
            <a:ext cx="6953250"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latin typeface="Arial"/>
                <a:cs typeface="Arial"/>
                <a:sym typeface="Arial"/>
              </a:rPr>
              <a:t>15 000 =          + 5000</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0" name="Picture 39" descr="A picture containing game, controller, remote, indoor&#10;&#10;Description automatically generated">
            <a:extLst>
              <a:ext uri="{FF2B5EF4-FFF2-40B4-BE49-F238E27FC236}">
                <a16:creationId xmlns:a16="http://schemas.microsoft.com/office/drawing/2014/main" id="{C2AC60B8-ECAB-4E96-B976-13BEBEC49909}"/>
              </a:ext>
            </a:extLst>
          </p:cNvPr>
          <p:cNvPicPr>
            <a:picLocks noChangeAspect="1"/>
          </p:cNvPicPr>
          <p:nvPr/>
        </p:nvPicPr>
        <p:blipFill>
          <a:blip r:embed="rId7"/>
          <a:stretch>
            <a:fillRect/>
          </a:stretch>
        </p:blipFill>
        <p:spPr>
          <a:xfrm>
            <a:off x="7462248" y="4168324"/>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5757216" y="4129607"/>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3" name="Graphic 22">
            <a:extLst>
              <a:ext uri="{FF2B5EF4-FFF2-40B4-BE49-F238E27FC236}">
                <a16:creationId xmlns:a16="http://schemas.microsoft.com/office/drawing/2014/main" id="{08E4B4DE-319A-42BD-B896-444357D51B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386361" y="4353891"/>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3FAF0924-BBA6-48A8-A801-30DAC4266C25}"/>
              </a:ext>
            </a:extLst>
          </p:cNvPr>
          <p:cNvSpPr/>
          <p:nvPr/>
        </p:nvSpPr>
        <p:spPr>
          <a:xfrm>
            <a:off x="5686424" y="542925"/>
            <a:ext cx="1057275"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8D1B8696-BA10-47C4-BE58-BD1606215F64}"/>
              </a:ext>
            </a:extLst>
          </p:cNvPr>
          <p:cNvSpPr/>
          <p:nvPr/>
        </p:nvSpPr>
        <p:spPr>
          <a:xfrm>
            <a:off x="5610225" y="514350"/>
            <a:ext cx="131445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rgbClr val="FF0000"/>
                </a:solidFill>
                <a:effectLst>
                  <a:outerShdw blurRad="38100" dist="19050" dir="2700000" algn="tl" rotWithShape="0">
                    <a:schemeClr val="dk1">
                      <a:alpha val="40000"/>
                    </a:schemeClr>
                  </a:outerShdw>
                </a:effectLst>
              </a:rPr>
              <a:t>10 000</a:t>
            </a:r>
          </a:p>
        </p:txBody>
      </p:sp>
    </p:spTree>
    <p:extLst>
      <p:ext uri="{BB962C8B-B14F-4D97-AF65-F5344CB8AC3E}">
        <p14:creationId xmlns:p14="http://schemas.microsoft.com/office/powerpoint/2010/main" val="42169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par>
                                <p:cTn id="14" presetID="0" presetClass="path" presetSubtype="0" accel="50000" decel="50000" fill="hold" nodeType="withEffect">
                                  <p:stCondLst>
                                    <p:cond delay="0"/>
                                  </p:stCondLst>
                                  <p:childTnLst>
                                    <p:animMotion origin="layout" path="M 0.59878 0.81604 L 0.59878 0.81635 C 0.59965 0.80648 0.60052 0.79629 0.59878 0.78672 C 0.59687 0.77746 0.59583 0.76604 0.59079 0.75895 C 0.58298 0.74783 0.57951 0.74135 0.57204 0.73302 C 0.56701 0.72808 0.56302 0.72129 0.55781 0.71851 L 0.54965 0.71419 C 0.54652 0.71018 0.54357 0.70586 0.53975 0.70246 C 0.53576 0.69907 0.53177 0.6966 0.5276 0.69382 C 0.52569 0.69259 0.52343 0.69135 0.5217 0.6895 C 0.51944 0.68703 0.51718 0.68456 0.51441 0.6824 C 0.51371 0.68148 0.51267 0.68148 0.51145 0.68055 C 0.50034 0.67469 0.50711 0.67685 0.49461 0.675 C 0.49322 0.67407 0.49114 0.67253 0.48975 0.67222 C 0.48697 0.67129 0.4842 0.67067 0.48142 0.67067 C 0.47204 0.66975 0.46284 0.66944 0.45347 0.66913 C 0.41336 0.66203 0.42378 0.66234 0.35329 0.67222 C 0.34583 0.67314 0.33871 0.67746 0.33125 0.68055 C 0.321 0.68549 0.31093 0.69166 0.30086 0.69814 C 0.29704 0.70092 0.29305 0.70432 0.28906 0.70679 C 0.28402 0.71018 0.27829 0.71234 0.27291 0.71574 C 0.26354 0.72129 0.25399 0.72746 0.24513 0.73302 C 0.24184 0.73518 0.23819 0.73672 0.23489 0.73888 C 0.21441 0.75092 0.24045 0.7358 0.22204 0.74753 C 0.21805 0.75 0.20989 0.75493 0.20989 0.75524 C 0.19479 0.77253 0.2184 0.74629 0.19583 0.76512 C 0.17986 0.77808 0.19652 0.76388 0.18385 0.77654 C 0.18246 0.77839 0.18038 0.77932 0.17899 0.78086 C 0.17795 0.78179 0.17691 0.78302 0.17569 0.78395 C 0.175 0.78734 0.17378 0.79074 0.17274 0.79413 C 0.17239 0.79567 0.17204 0.79691 0.17204 0.79845 C 0.17204 0.80308 0.17204 0.80802 0.17204 0.81296 L 0.17204 0.81327 " pathEditMode="relative" rAng="0" ptsTypes="AAAAAAAAAAAAAAAAAAAAAAAAAAAAAAAAA">
                                      <p:cBhvr>
                                        <p:cTn id="15" dur="2000" fill="hold"/>
                                        <p:tgtEl>
                                          <p:spTgt spid="45"/>
                                        </p:tgtEl>
                                        <p:attrNameLst>
                                          <p:attrName>ppt_x</p:attrName>
                                          <p:attrName>ppt_y</p:attrName>
                                        </p:attrNameLst>
                                      </p:cBhvr>
                                      <p:rCtr x="-21302" y="-7593"/>
                                    </p:animMotion>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190626" y="175911"/>
            <a:ext cx="9896474"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1921189" y="447626"/>
            <a:ext cx="8775386" cy="748988"/>
          </a:xfrm>
          <a:prstGeom prst="rect">
            <a:avLst/>
          </a:prstGeom>
          <a:noFill/>
        </p:spPr>
        <p:txBody>
          <a:bodyPr wrap="square" rtlCol="0">
            <a:spAutoFit/>
          </a:bodyPr>
          <a:lstStyle/>
          <a:p>
            <a:pPr algn="ctr" defTabSz="1219170">
              <a:buClr>
                <a:srgbClr val="000000"/>
              </a:buClr>
              <a:defRPr/>
            </a:pPr>
            <a:r>
              <a:rPr lang="en-US" sz="4267" b="1" kern="0" dirty="0">
                <a:solidFill>
                  <a:srgbClr val="C00000"/>
                </a:solidFill>
                <a:cs typeface="Arial"/>
                <a:sym typeface="Arial"/>
              </a:rPr>
              <a:t>37 059 = 30 000 + 7000 +       + 9</a:t>
            </a: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39" name="Picture 38" descr="A picture containing game, controller, remote, indoor&#10;&#10;Description automatically generated">
            <a:extLst>
              <a:ext uri="{FF2B5EF4-FFF2-40B4-BE49-F238E27FC236}">
                <a16:creationId xmlns:a16="http://schemas.microsoft.com/office/drawing/2014/main" id="{5FC0BBD9-EA6F-4C90-BFC1-425A4DBA757B}"/>
              </a:ext>
            </a:extLst>
          </p:cNvPr>
          <p:cNvPicPr>
            <a:picLocks noChangeAspect="1"/>
          </p:cNvPicPr>
          <p:nvPr/>
        </p:nvPicPr>
        <p:blipFill>
          <a:blip r:embed="rId7"/>
          <a:stretch>
            <a:fillRect/>
          </a:stretch>
        </p:blipFill>
        <p:spPr>
          <a:xfrm>
            <a:off x="9438586" y="4209608"/>
            <a:ext cx="1225481" cy="1145309"/>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7606477" y="4059046"/>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22" name="Graphic 21">
            <a:extLst>
              <a:ext uri="{FF2B5EF4-FFF2-40B4-BE49-F238E27FC236}">
                <a16:creationId xmlns:a16="http://schemas.microsoft.com/office/drawing/2014/main" id="{2DC2612F-8D72-42B9-BE83-2821D9441F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236018" y="4100699"/>
            <a:ext cx="1159815" cy="1104724"/>
          </a:xfrm>
          <a:prstGeom prst="rect">
            <a:avLst/>
          </a:prstGeom>
        </p:spPr>
      </p:pic>
      <p:pic>
        <p:nvPicPr>
          <p:cNvPr id="23" name="Graphic 22">
            <a:extLst>
              <a:ext uri="{FF2B5EF4-FFF2-40B4-BE49-F238E27FC236}">
                <a16:creationId xmlns:a16="http://schemas.microsoft.com/office/drawing/2014/main" id="{29B9E9FA-E09F-4C97-9570-C09CC9A97A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826689" y="417903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0" name="Rectangle 19">
            <a:extLst>
              <a:ext uri="{FF2B5EF4-FFF2-40B4-BE49-F238E27FC236}">
                <a16:creationId xmlns:a16="http://schemas.microsoft.com/office/drawing/2014/main" id="{DC560FFA-679D-4203-950E-5CDFD7CF7A1C}"/>
              </a:ext>
            </a:extLst>
          </p:cNvPr>
          <p:cNvSpPr/>
          <p:nvPr/>
        </p:nvSpPr>
        <p:spPr>
          <a:xfrm>
            <a:off x="8562975" y="571500"/>
            <a:ext cx="876300"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1" name="Rectangle 20">
            <a:extLst>
              <a:ext uri="{FF2B5EF4-FFF2-40B4-BE49-F238E27FC236}">
                <a16:creationId xmlns:a16="http://schemas.microsoft.com/office/drawing/2014/main" id="{2BE492F4-9E6E-49E2-B1C8-32D9A1FBD8B4}"/>
              </a:ext>
            </a:extLst>
          </p:cNvPr>
          <p:cNvSpPr/>
          <p:nvPr/>
        </p:nvSpPr>
        <p:spPr>
          <a:xfrm>
            <a:off x="8543925" y="571500"/>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50</a:t>
            </a:r>
          </a:p>
        </p:txBody>
      </p:sp>
    </p:spTree>
    <p:extLst>
      <p:ext uri="{BB962C8B-B14F-4D97-AF65-F5344CB8AC3E}">
        <p14:creationId xmlns:p14="http://schemas.microsoft.com/office/powerpoint/2010/main" val="25992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53" presetClass="exit" presetSubtype="32" fill="hold" nodeType="afterEffect">
                                  <p:stCondLst>
                                    <p:cond delay="0"/>
                                  </p:stCondLst>
                                  <p:childTnLst>
                                    <p:anim calcmode="lin" valueType="num">
                                      <p:cBhvr>
                                        <p:cTn id="10" dur="500"/>
                                        <p:tgtEl>
                                          <p:spTgt spid="42"/>
                                        </p:tgtEl>
                                        <p:attrNameLst>
                                          <p:attrName>ppt_w</p:attrName>
                                        </p:attrNameLst>
                                      </p:cBhvr>
                                      <p:tavLst>
                                        <p:tav tm="0">
                                          <p:val>
                                            <p:strVal val="ppt_w"/>
                                          </p:val>
                                        </p:tav>
                                        <p:tav tm="100000">
                                          <p:val>
                                            <p:fltVal val="0"/>
                                          </p:val>
                                        </p:tav>
                                      </p:tavLst>
                                    </p:anim>
                                    <p:anim calcmode="lin" valueType="num">
                                      <p:cBhvr>
                                        <p:cTn id="11" dur="500"/>
                                        <p:tgtEl>
                                          <p:spTgt spid="42"/>
                                        </p:tgtEl>
                                        <p:attrNameLst>
                                          <p:attrName>ppt_h</p:attrName>
                                        </p:attrNameLst>
                                      </p:cBhvr>
                                      <p:tavLst>
                                        <p:tav tm="0">
                                          <p:val>
                                            <p:strVal val="ppt_h"/>
                                          </p:val>
                                        </p:tav>
                                        <p:tav tm="100000">
                                          <p:val>
                                            <p:fltVal val="0"/>
                                          </p:val>
                                        </p:tav>
                                      </p:tavLst>
                                    </p:anim>
                                    <p:animEffect transition="out" filter="fade">
                                      <p:cBhvr>
                                        <p:cTn id="12" dur="500"/>
                                        <p:tgtEl>
                                          <p:spTgt spid="42"/>
                                        </p:tgtEl>
                                      </p:cBhvr>
                                    </p:animEffect>
                                    <p:set>
                                      <p:cBhvr>
                                        <p:cTn id="13" dur="1" fill="hold">
                                          <p:stCondLst>
                                            <p:cond delay="499"/>
                                          </p:stCondLst>
                                        </p:cTn>
                                        <p:tgtEl>
                                          <p:spTgt spid="42"/>
                                        </p:tgtEl>
                                        <p:attrNameLst>
                                          <p:attrName>style.visibility</p:attrName>
                                        </p:attrNameLst>
                                      </p:cBhvr>
                                      <p:to>
                                        <p:strVal val="hidden"/>
                                      </p:to>
                                    </p:set>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0.73559 0.81604 L 0.73559 0.81635 C 0.73663 0.80648 0.73784 0.79629 0.73559 0.78672 C 0.73298 0.77746 0.73159 0.76604 0.725 0.75895 C 0.71458 0.74783 0.71006 0.74135 0.70017 0.73302 C 0.69357 0.72808 0.68836 0.72129 0.68159 0.71851 L 0.67066 0.71419 C 0.66649 0.71018 0.6625 0.70586 0.65763 0.70246 C 0.65243 0.69907 0.64722 0.6966 0.64149 0.69382 C 0.63888 0.69259 0.63593 0.69135 0.63368 0.6895 C 0.63072 0.68703 0.62777 0.68456 0.62413 0.6824 C 0.62326 0.68148 0.62187 0.68148 0.62031 0.68055 C 0.60555 0.67469 0.61441 0.67685 0.59809 0.675 C 0.596 0.67407 0.5934 0.67253 0.59149 0.67222 C 0.58784 0.67129 0.5842 0.67067 0.58072 0.67067 C 0.56822 0.66975 0.55607 0.66944 0.54357 0.66913 C 0.49062 0.66203 0.50434 0.66234 0.41128 0.67222 C 0.40156 0.67314 0.39201 0.67746 0.38229 0.68055 C 0.36875 0.68549 0.35538 0.69166 0.34218 0.69814 C 0.33697 0.70092 0.33177 0.70432 0.32656 0.70679 C 0.31996 0.71018 0.3125 0.71234 0.3052 0.71574 C 0.29288 0.72129 0.28038 0.72746 0.26857 0.73302 C 0.26423 0.73518 0.25937 0.73672 0.2552 0.73888 C 0.22795 0.75092 0.26232 0.7358 0.23819 0.74753 C 0.23281 0.75 0.22204 0.75493 0.22204 0.75524 C 0.20208 0.77253 0.23316 0.74629 0.20347 0.76512 C 0.18246 0.77808 0.20434 0.76388 0.18767 0.77654 C 0.18576 0.77839 0.18316 0.77932 0.18107 0.78086 C 0.17986 0.78179 0.17847 0.78302 0.17691 0.78395 C 0.17586 0.78734 0.1743 0.79074 0.17291 0.79413 C 0.17256 0.79567 0.17204 0.79691 0.17204 0.79845 C 0.17204 0.80308 0.17204 0.80802 0.17204 0.81296 L 0.17204 0.81327 " pathEditMode="relative" rAng="0" ptsTypes="AAAAAAAAAAAAAAAAAAAAAAAAAAAAAAAAA">
                                      <p:cBhvr>
                                        <p:cTn id="16" dur="2000" fill="hold"/>
                                        <p:tgtEl>
                                          <p:spTgt spid="45"/>
                                        </p:tgtEl>
                                        <p:attrNameLst>
                                          <p:attrName>ppt_x</p:attrName>
                                          <p:attrName>ppt_y</p:attrName>
                                        </p:attrNameLst>
                                      </p:cBhvr>
                                      <p:rCtr x="-28125" y="-7593"/>
                                    </p:animMotion>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4" name="Graphic 3">
            <a:extLst>
              <a:ext uri="{FF2B5EF4-FFF2-40B4-BE49-F238E27FC236}">
                <a16:creationId xmlns:a16="http://schemas.microsoft.com/office/drawing/2014/main" id="{BE9CB1FE-4BBB-4B47-B2D8-ABE2473BC7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
            <a:ext cx="12317691" cy="6919564"/>
          </a:xfrm>
          <a:prstGeom prst="rect">
            <a:avLst/>
          </a:prstGeom>
        </p:spPr>
      </p:pic>
      <p:sp>
        <p:nvSpPr>
          <p:cNvPr id="28" name="Speech Bubble: Rectangle with Corners Rounded 27">
            <a:extLst>
              <a:ext uri="{FF2B5EF4-FFF2-40B4-BE49-F238E27FC236}">
                <a16:creationId xmlns:a16="http://schemas.microsoft.com/office/drawing/2014/main" id="{A6DC5FCA-748A-47C1-B280-D5056C0716C5}"/>
              </a:ext>
            </a:extLst>
          </p:cNvPr>
          <p:cNvSpPr/>
          <p:nvPr/>
        </p:nvSpPr>
        <p:spPr>
          <a:xfrm>
            <a:off x="1066800" y="175911"/>
            <a:ext cx="10277475" cy="1865924"/>
          </a:xfrm>
          <a:prstGeom prst="wedgeRoundRectCallout">
            <a:avLst>
              <a:gd name="adj1" fmla="val -29785"/>
              <a:gd name="adj2" fmla="val 48883"/>
              <a:gd name="adj3" fmla="val 16667"/>
            </a:avLst>
          </a:prstGeom>
          <a:solidFill>
            <a:srgbClr val="FFFFC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Arial"/>
              <a:sym typeface="Arial"/>
            </a:endParaRPr>
          </a:p>
        </p:txBody>
      </p:sp>
      <p:sp>
        <p:nvSpPr>
          <p:cNvPr id="30" name="TextBox 29">
            <a:extLst>
              <a:ext uri="{FF2B5EF4-FFF2-40B4-BE49-F238E27FC236}">
                <a16:creationId xmlns:a16="http://schemas.microsoft.com/office/drawing/2014/main" id="{9F386AF6-7F25-4BF6-9F7D-19388138F5D8}"/>
              </a:ext>
            </a:extLst>
          </p:cNvPr>
          <p:cNvSpPr txBox="1"/>
          <p:nvPr/>
        </p:nvSpPr>
        <p:spPr>
          <a:xfrm>
            <a:off x="844864" y="438101"/>
            <a:ext cx="9756461" cy="748988"/>
          </a:xfrm>
          <a:prstGeom prst="rect">
            <a:avLst/>
          </a:prstGeom>
          <a:noFill/>
        </p:spPr>
        <p:txBody>
          <a:bodyPr wrap="square" rtlCol="0">
            <a:spAutoFit/>
          </a:bodyPr>
          <a:lstStyle/>
          <a:p>
            <a:pPr algn="ctr" defTabSz="1219170">
              <a:buClr>
                <a:srgbClr val="000000"/>
              </a:buClr>
              <a:defRPr/>
            </a:pPr>
            <a:r>
              <a:rPr lang="en-US" sz="4267" b="1" kern="0">
                <a:solidFill>
                  <a:srgbClr val="C00000"/>
                </a:solidFill>
                <a:cs typeface="Arial"/>
                <a:sym typeface="Arial"/>
              </a:rPr>
              <a:t>76 205 = 70 000 + 6000 + 200 + </a:t>
            </a:r>
            <a:endParaRPr lang="en-US" sz="4267" b="1" kern="0" dirty="0">
              <a:solidFill>
                <a:srgbClr val="000000"/>
              </a:solidFill>
              <a:latin typeface="Arial"/>
              <a:cs typeface="Arial"/>
              <a:sym typeface="Arial"/>
            </a:endParaRPr>
          </a:p>
        </p:txBody>
      </p:sp>
      <p:pic>
        <p:nvPicPr>
          <p:cNvPr id="31" name="Picture 30">
            <a:extLst>
              <a:ext uri="{FF2B5EF4-FFF2-40B4-BE49-F238E27FC236}">
                <a16:creationId xmlns:a16="http://schemas.microsoft.com/office/drawing/2014/main" id="{1FBD52A8-5099-4AD5-8C80-D63CF549ADCA}"/>
              </a:ext>
            </a:extLst>
          </p:cNvPr>
          <p:cNvPicPr>
            <a:picLocks noChangeAspect="1"/>
          </p:cNvPicPr>
          <p:nvPr/>
        </p:nvPicPr>
        <p:blipFill rotWithShape="1">
          <a:blip r:embed="rId6">
            <a:extLst>
              <a:ext uri="{28A0092B-C50C-407E-A947-70E740481C1C}">
                <a14:useLocalDpi xmlns:a14="http://schemas.microsoft.com/office/drawing/2010/main" val="0"/>
              </a:ext>
            </a:extLst>
          </a:blip>
          <a:srcRect l="5359" t="-95" r="77315" b="52550"/>
          <a:stretch/>
        </p:blipFill>
        <p:spPr>
          <a:xfrm flipH="1">
            <a:off x="-54037" y="2043892"/>
            <a:ext cx="2221397" cy="3429000"/>
          </a:xfrm>
          <a:prstGeom prst="rect">
            <a:avLst/>
          </a:prstGeom>
        </p:spPr>
      </p:pic>
      <p:pic>
        <p:nvPicPr>
          <p:cNvPr id="42" name="Picture 41" descr="A picture containing game, controller, remote, indoor&#10;&#10;Description automatically generated">
            <a:extLst>
              <a:ext uri="{FF2B5EF4-FFF2-40B4-BE49-F238E27FC236}">
                <a16:creationId xmlns:a16="http://schemas.microsoft.com/office/drawing/2014/main" id="{CBD636B1-58C2-4C65-85B9-B977336D0BFF}"/>
              </a:ext>
            </a:extLst>
          </p:cNvPr>
          <p:cNvPicPr>
            <a:picLocks noChangeAspect="1"/>
          </p:cNvPicPr>
          <p:nvPr/>
        </p:nvPicPr>
        <p:blipFill>
          <a:blip r:embed="rId7"/>
          <a:stretch>
            <a:fillRect/>
          </a:stretch>
        </p:blipFill>
        <p:spPr>
          <a:xfrm>
            <a:off x="9635373" y="4093571"/>
            <a:ext cx="1225481" cy="1145309"/>
          </a:xfrm>
          <a:prstGeom prst="rect">
            <a:avLst/>
          </a:prstGeom>
        </p:spPr>
      </p:pic>
      <p:pic>
        <p:nvPicPr>
          <p:cNvPr id="43" name="Picture 42" descr="A picture containing box, container, indoor, bed&#10;&#10;Description automatically generated">
            <a:extLst>
              <a:ext uri="{FF2B5EF4-FFF2-40B4-BE49-F238E27FC236}">
                <a16:creationId xmlns:a16="http://schemas.microsoft.com/office/drawing/2014/main" id="{9D960B6A-E41E-48A8-AA76-628C57FD3AA4}"/>
              </a:ext>
            </a:extLst>
          </p:cNvPr>
          <p:cNvPicPr>
            <a:picLocks noChangeAspect="1"/>
          </p:cNvPicPr>
          <p:nvPr/>
        </p:nvPicPr>
        <p:blipFill>
          <a:blip r:embed="rId8"/>
          <a:stretch>
            <a:fillRect/>
          </a:stretch>
        </p:blipFill>
        <p:spPr>
          <a:xfrm>
            <a:off x="131707" y="4458336"/>
            <a:ext cx="1959108" cy="1044205"/>
          </a:xfrm>
          <a:prstGeom prst="rect">
            <a:avLst/>
          </a:prstGeom>
        </p:spPr>
      </p:pic>
      <p:pic>
        <p:nvPicPr>
          <p:cNvPr id="45" name="Graphic 44">
            <a:extLst>
              <a:ext uri="{FF2B5EF4-FFF2-40B4-BE49-F238E27FC236}">
                <a16:creationId xmlns:a16="http://schemas.microsoft.com/office/drawing/2014/main" id="{CC05E451-2083-46B1-B6C5-3B87F660E3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479284" y="-1214359"/>
            <a:ext cx="1159815" cy="1104724"/>
          </a:xfrm>
          <a:prstGeom prst="rect">
            <a:avLst/>
          </a:prstGeom>
        </p:spPr>
      </p:pic>
      <p:pic>
        <p:nvPicPr>
          <p:cNvPr id="11" name="Graphic 10">
            <a:extLst>
              <a:ext uri="{FF2B5EF4-FFF2-40B4-BE49-F238E27FC236}">
                <a16:creationId xmlns:a16="http://schemas.microsoft.com/office/drawing/2014/main" id="{40AD64E6-AED3-45A3-8A8D-B1F9177C0E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10228" y="4816164"/>
            <a:ext cx="2870937" cy="656728"/>
          </a:xfrm>
          <a:prstGeom prst="rect">
            <a:avLst/>
          </a:prstGeom>
        </p:spPr>
      </p:pic>
      <p:pic>
        <p:nvPicPr>
          <p:cNvPr id="14" name="Graphic 13">
            <a:extLst>
              <a:ext uri="{FF2B5EF4-FFF2-40B4-BE49-F238E27FC236}">
                <a16:creationId xmlns:a16="http://schemas.microsoft.com/office/drawing/2014/main" id="{C63ABA95-A029-45E7-B59B-7DBB9FC233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62020" y="4816164"/>
            <a:ext cx="2870937" cy="656728"/>
          </a:xfrm>
          <a:prstGeom prst="rect">
            <a:avLst/>
          </a:prstGeom>
        </p:spPr>
      </p:pic>
      <p:pic>
        <p:nvPicPr>
          <p:cNvPr id="15" name="Graphic 14">
            <a:extLst>
              <a:ext uri="{FF2B5EF4-FFF2-40B4-BE49-F238E27FC236}">
                <a16:creationId xmlns:a16="http://schemas.microsoft.com/office/drawing/2014/main" id="{3775486C-F341-41BD-85D4-2D869B2A95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54394" y="4816164"/>
            <a:ext cx="2870937" cy="656728"/>
          </a:xfrm>
          <a:prstGeom prst="rect">
            <a:avLst/>
          </a:prstGeom>
        </p:spPr>
      </p:pic>
      <p:pic>
        <p:nvPicPr>
          <p:cNvPr id="16" name="Graphic 15">
            <a:extLst>
              <a:ext uri="{FF2B5EF4-FFF2-40B4-BE49-F238E27FC236}">
                <a16:creationId xmlns:a16="http://schemas.microsoft.com/office/drawing/2014/main" id="{D00D4E69-3066-4A8D-A626-8A3FF4C321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19312" y="4816164"/>
            <a:ext cx="2870937" cy="656728"/>
          </a:xfrm>
          <a:prstGeom prst="rect">
            <a:avLst/>
          </a:prstGeom>
        </p:spPr>
      </p:pic>
      <p:pic>
        <p:nvPicPr>
          <p:cNvPr id="17" name="Graphic 16">
            <a:extLst>
              <a:ext uri="{FF2B5EF4-FFF2-40B4-BE49-F238E27FC236}">
                <a16:creationId xmlns:a16="http://schemas.microsoft.com/office/drawing/2014/main" id="{329D2116-9036-4FAB-9456-5C0512DF67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83842" y="4816164"/>
            <a:ext cx="2870937" cy="656728"/>
          </a:xfrm>
          <a:prstGeom prst="rect">
            <a:avLst/>
          </a:prstGeom>
        </p:spPr>
      </p:pic>
      <p:pic>
        <p:nvPicPr>
          <p:cNvPr id="18" name="Graphic 17">
            <a:extLst>
              <a:ext uri="{FF2B5EF4-FFF2-40B4-BE49-F238E27FC236}">
                <a16:creationId xmlns:a16="http://schemas.microsoft.com/office/drawing/2014/main" id="{5D95F4C0-B0EF-4EA4-8353-FB09873E07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79513" y="4236259"/>
            <a:ext cx="1159815" cy="1104724"/>
          </a:xfrm>
          <a:prstGeom prst="rect">
            <a:avLst/>
          </a:prstGeom>
        </p:spPr>
      </p:pic>
      <p:pic>
        <p:nvPicPr>
          <p:cNvPr id="19" name="Graphic 18">
            <a:extLst>
              <a:ext uri="{FF2B5EF4-FFF2-40B4-BE49-F238E27FC236}">
                <a16:creationId xmlns:a16="http://schemas.microsoft.com/office/drawing/2014/main" id="{A064558C-65E1-4587-BE1C-56FFD99FD7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583830" y="4236261"/>
            <a:ext cx="1159815" cy="1104724"/>
          </a:xfrm>
          <a:prstGeom prst="rect">
            <a:avLst/>
          </a:prstGeom>
        </p:spPr>
      </p:pic>
      <p:pic>
        <p:nvPicPr>
          <p:cNvPr id="20" name="Graphic 19">
            <a:extLst>
              <a:ext uri="{FF2B5EF4-FFF2-40B4-BE49-F238E27FC236}">
                <a16:creationId xmlns:a16="http://schemas.microsoft.com/office/drawing/2014/main" id="{CEB4C526-2B6B-4881-8983-7712C305BB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862390">
            <a:off x="1040481" y="4208650"/>
            <a:ext cx="1159815" cy="1104724"/>
          </a:xfrm>
          <a:prstGeom prst="rect">
            <a:avLst/>
          </a:prstGeom>
        </p:spPr>
      </p:pic>
      <p:pic>
        <p:nvPicPr>
          <p:cNvPr id="48" name="Picture 47" descr="A picture containing box, container, indoor, bed&#10;&#10;Description automatically generated">
            <a:extLst>
              <a:ext uri="{FF2B5EF4-FFF2-40B4-BE49-F238E27FC236}">
                <a16:creationId xmlns:a16="http://schemas.microsoft.com/office/drawing/2014/main" id="{E950639E-F6BE-48D7-8A67-E5CDC512BD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135822" y="4666225"/>
            <a:ext cx="1959108" cy="843699"/>
          </a:xfrm>
          <a:prstGeom prst="rect">
            <a:avLst/>
          </a:prstGeom>
        </p:spPr>
      </p:pic>
      <p:sp>
        <p:nvSpPr>
          <p:cNvPr id="21" name="Rectangle 20">
            <a:extLst>
              <a:ext uri="{FF2B5EF4-FFF2-40B4-BE49-F238E27FC236}">
                <a16:creationId xmlns:a16="http://schemas.microsoft.com/office/drawing/2014/main" id="{461527B7-697C-44E3-9B4D-6993200D63EC}"/>
              </a:ext>
            </a:extLst>
          </p:cNvPr>
          <p:cNvSpPr/>
          <p:nvPr/>
        </p:nvSpPr>
        <p:spPr>
          <a:xfrm>
            <a:off x="9705974" y="542925"/>
            <a:ext cx="723901" cy="504825"/>
          </a:xfrm>
          <a:prstGeom prst="rect">
            <a:avLst/>
          </a:prstGeom>
          <a:solidFill>
            <a:schemeClr val="tx2"/>
          </a:solidFill>
          <a:ln w="38100">
            <a:solidFill>
              <a:srgbClr val="FF000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22" name="Rectangle 21">
            <a:extLst>
              <a:ext uri="{FF2B5EF4-FFF2-40B4-BE49-F238E27FC236}">
                <a16:creationId xmlns:a16="http://schemas.microsoft.com/office/drawing/2014/main" id="{A407FA3B-F983-4DAC-98FB-4FC686D6BCB0}"/>
              </a:ext>
            </a:extLst>
          </p:cNvPr>
          <p:cNvSpPr/>
          <p:nvPr/>
        </p:nvSpPr>
        <p:spPr>
          <a:xfrm>
            <a:off x="9648825" y="523875"/>
            <a:ext cx="942976"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5</a:t>
            </a:r>
          </a:p>
        </p:txBody>
      </p:sp>
    </p:spTree>
    <p:extLst>
      <p:ext uri="{BB962C8B-B14F-4D97-AF65-F5344CB8AC3E}">
        <p14:creationId xmlns:p14="http://schemas.microsoft.com/office/powerpoint/2010/main" val="250909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53" presetClass="exit" presetSubtype="32" fill="hold" nodeType="withEffect">
                                  <p:stCondLst>
                                    <p:cond delay="0"/>
                                  </p:stCondLst>
                                  <p:childTnLst>
                                    <p:anim calcmode="lin" valueType="num">
                                      <p:cBhvr>
                                        <p:cTn id="9" dur="500"/>
                                        <p:tgtEl>
                                          <p:spTgt spid="42"/>
                                        </p:tgtEl>
                                        <p:attrNameLst>
                                          <p:attrName>ppt_w</p:attrName>
                                        </p:attrNameLst>
                                      </p:cBhvr>
                                      <p:tavLst>
                                        <p:tav tm="0">
                                          <p:val>
                                            <p:strVal val="ppt_w"/>
                                          </p:val>
                                        </p:tav>
                                        <p:tav tm="100000">
                                          <p:val>
                                            <p:fltVal val="0"/>
                                          </p:val>
                                        </p:tav>
                                      </p:tavLst>
                                    </p:anim>
                                    <p:anim calcmode="lin" valueType="num">
                                      <p:cBhvr>
                                        <p:cTn id="10" dur="500"/>
                                        <p:tgtEl>
                                          <p:spTgt spid="42"/>
                                        </p:tgtEl>
                                        <p:attrNameLst>
                                          <p:attrName>ppt_h</p:attrName>
                                        </p:attrNameLst>
                                      </p:cBhvr>
                                      <p:tavLst>
                                        <p:tav tm="0">
                                          <p:val>
                                            <p:strVal val="ppt_h"/>
                                          </p:val>
                                        </p:tav>
                                        <p:tav tm="100000">
                                          <p:val>
                                            <p:fltVal val="0"/>
                                          </p:val>
                                        </p:tav>
                                      </p:tavLst>
                                    </p:anim>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0" presetClass="path" presetSubtype="0" accel="50000" decel="50000" fill="hold" nodeType="withEffect">
                                  <p:stCondLst>
                                    <p:cond delay="0"/>
                                  </p:stCondLst>
                                  <p:childTnLst>
                                    <p:animMotion origin="layout" path="M 0.89513 0.81604 L 0.89513 0.81635 C 0.89635 0.80648 0.89791 0.79629 0.89513 0.78672 C 0.89166 0.77746 0.88993 0.76604 0.88142 0.75895 C 0.86805 0.74783 0.86232 0.74135 0.84965 0.73302 C 0.84114 0.72808 0.83454 0.72129 0.82569 0.71851 L 0.8118 0.71419 C 0.80642 0.71018 0.80121 0.70586 0.79496 0.70246 C 0.78836 0.69907 0.78159 0.6966 0.7743 0.69382 C 0.771 0.69259 0.76718 0.69135 0.76423 0.6895 C 0.76059 0.68703 0.75677 0.68456 0.75208 0.6824 C 0.75086 0.68148 0.74913 0.68148 0.74722 0.68055 C 0.72812 0.67469 0.73958 0.67685 0.71857 0.675 C 0.71597 0.67407 0.71267 0.67253 0.71024 0.67222 C 0.70555 0.67129 0.70086 0.67067 0.69635 0.67067 C 0.68038 0.66975 0.66475 0.66944 0.64861 0.66913 C 0.58072 0.66203 0.59826 0.66234 0.47899 0.67222 C 0.46649 0.67314 0.45416 0.67746 0.44166 0.68055 C 0.4243 0.68549 0.40711 0.69166 0.39027 0.69814 C 0.3835 0.70092 0.37691 0.70432 0.37013 0.70679 C 0.3618 0.71018 0.35225 0.71234 0.34288 0.71574 C 0.32708 0.72129 0.31093 0.72746 0.29583 0.73302 C 0.29027 0.73518 0.28402 0.73672 0.27864 0.73888 C 0.24375 0.75092 0.28784 0.7358 0.25677 0.74753 C 0.25 0.75 0.23611 0.75493 0.23611 0.75524 C 0.21041 0.77253 0.25034 0.74629 0.21232 0.76512 C 0.18524 0.77808 0.21336 0.76388 0.19201 0.77654 C 0.18958 0.77839 0.18628 0.77932 0.1835 0.78086 C 0.18194 0.78179 0.1802 0.78302 0.17812 0.78395 C 0.17691 0.78734 0.17482 0.79074 0.17309 0.79413 C 0.17256 0.79567 0.17204 0.79691 0.17204 0.79845 C 0.17204 0.80308 0.17204 0.80802 0.17204 0.81296 L 0.17204 0.81327 " pathEditMode="relative" rAng="0" ptsTypes="AAAAAAAAAAAAAAAAAAAAAAAAAAAAAAAAA">
                                      <p:cBhvr>
                                        <p:cTn id="14" dur="2000" fill="hold"/>
                                        <p:tgtEl>
                                          <p:spTgt spid="45"/>
                                        </p:tgtEl>
                                        <p:attrNameLst>
                                          <p:attrName>ppt_x</p:attrName>
                                          <p:attrName>ppt_y</p:attrName>
                                        </p:attrNameLst>
                                      </p:cBhvr>
                                      <p:rCtr x="-36076" y="-7593"/>
                                    </p:animMotion>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359" t="-95" r="77315" b="52550"/>
          <a:stretch/>
        </p:blipFill>
        <p:spPr>
          <a:xfrm flipH="1">
            <a:off x="202091" y="873576"/>
            <a:ext cx="3876868" cy="5984424"/>
          </a:xfrm>
          <a:prstGeom prst="rect">
            <a:avLst/>
          </a:prstGeom>
        </p:spPr>
      </p:pic>
      <p:sp>
        <p:nvSpPr>
          <p:cNvPr id="9" name="Rounded Rectangle 8"/>
          <p:cNvSpPr/>
          <p:nvPr/>
        </p:nvSpPr>
        <p:spPr>
          <a:xfrm>
            <a:off x="3506913" y="873577"/>
            <a:ext cx="7194953" cy="1797052"/>
          </a:xfrm>
          <a:prstGeom prst="roundRect">
            <a:avLst/>
          </a:prstGeom>
          <a:solidFill>
            <a:schemeClr val="tx2"/>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800" b="1" kern="0" dirty="0" err="1">
                <a:solidFill>
                  <a:srgbClr val="000000"/>
                </a:solidFill>
                <a:latin typeface="Calibri" panose="020F0502020204030204" pitchFamily="34" charset="0"/>
                <a:cs typeface="Calibri" panose="020F0502020204030204" pitchFamily="34" charset="0"/>
                <a:sym typeface="Arial"/>
              </a:rPr>
              <a:t>Các</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bạn</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giỏi</a:t>
            </a:r>
            <a:r>
              <a:rPr lang="en-US" sz="4800" b="1" kern="0" dirty="0">
                <a:solidFill>
                  <a:srgbClr val="000000"/>
                </a:solidFill>
                <a:latin typeface="Calibri" panose="020F0502020204030204" pitchFamily="34" charset="0"/>
                <a:cs typeface="Calibri" panose="020F0502020204030204" pitchFamily="34" charset="0"/>
                <a:sym typeface="Arial"/>
              </a:rPr>
              <a:t> </a:t>
            </a:r>
            <a:r>
              <a:rPr lang="en-US" sz="4800" b="1" kern="0" dirty="0" err="1">
                <a:solidFill>
                  <a:srgbClr val="000000"/>
                </a:solidFill>
                <a:latin typeface="Calibri" panose="020F0502020204030204" pitchFamily="34" charset="0"/>
                <a:cs typeface="Calibri" panose="020F0502020204030204" pitchFamily="34" charset="0"/>
                <a:sym typeface="Arial"/>
              </a:rPr>
              <a:t>quá</a:t>
            </a:r>
            <a:r>
              <a:rPr lang="en-US" sz="48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03090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219076" y="381770"/>
            <a:ext cx="11562340"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pic>
        <p:nvPicPr>
          <p:cNvPr id="9" name="Picture 8">
            <a:extLst>
              <a:ext uri="{FF2B5EF4-FFF2-40B4-BE49-F238E27FC236}">
                <a16:creationId xmlns:a16="http://schemas.microsoft.com/office/drawing/2014/main" id="{B39F251A-0F1E-495A-A40B-BD46B1ED1C31}"/>
              </a:ext>
            </a:extLst>
          </p:cNvPr>
          <p:cNvPicPr>
            <a:picLocks noChangeAspect="1"/>
          </p:cNvPicPr>
          <p:nvPr/>
        </p:nvPicPr>
        <p:blipFill>
          <a:blip r:embed="rId4"/>
          <a:stretch>
            <a:fillRect/>
          </a:stretch>
        </p:blipFill>
        <p:spPr>
          <a:xfrm>
            <a:off x="581024" y="695324"/>
            <a:ext cx="2166761" cy="790575"/>
          </a:xfrm>
          <a:prstGeom prst="rect">
            <a:avLst/>
          </a:prstGeom>
        </p:spPr>
      </p:pic>
      <p:pic>
        <p:nvPicPr>
          <p:cNvPr id="11" name="Picture 10">
            <a:extLst>
              <a:ext uri="{FF2B5EF4-FFF2-40B4-BE49-F238E27FC236}">
                <a16:creationId xmlns:a16="http://schemas.microsoft.com/office/drawing/2014/main" id="{5FBE00C7-C2DC-470D-B386-13476F696217}"/>
              </a:ext>
            </a:extLst>
          </p:cNvPr>
          <p:cNvPicPr>
            <a:picLocks noChangeAspect="1"/>
          </p:cNvPicPr>
          <p:nvPr/>
        </p:nvPicPr>
        <p:blipFill rotWithShape="1">
          <a:blip r:embed="rId5">
            <a:extLst>
              <a:ext uri="{28A0092B-C50C-407E-A947-70E740481C1C}">
                <a14:useLocalDpi xmlns:a14="http://schemas.microsoft.com/office/drawing/2010/main" val="0"/>
              </a:ext>
            </a:extLst>
          </a:blip>
          <a:srcRect l="41360" t="-2049" r="41780" b="53677"/>
          <a:stretch/>
        </p:blipFill>
        <p:spPr>
          <a:xfrm>
            <a:off x="-37615" y="3295650"/>
            <a:ext cx="2147461" cy="3465558"/>
          </a:xfrm>
          <a:prstGeom prst="rect">
            <a:avLst/>
          </a:prstGeom>
        </p:spPr>
      </p:pic>
      <p:sp>
        <p:nvSpPr>
          <p:cNvPr id="10" name="TextBox 9">
            <a:extLst>
              <a:ext uri="{FF2B5EF4-FFF2-40B4-BE49-F238E27FC236}">
                <a16:creationId xmlns:a16="http://schemas.microsoft.com/office/drawing/2014/main" id="{1777A9F3-1584-4B00-9CC8-7346259A25C3}"/>
              </a:ext>
            </a:extLst>
          </p:cNvPr>
          <p:cNvSpPr txBox="1"/>
          <p:nvPr/>
        </p:nvSpPr>
        <p:spPr>
          <a:xfrm>
            <a:off x="2914650" y="704850"/>
            <a:ext cx="8639175" cy="1815882"/>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Trong hội chợ Tết, bác Đức, bác Trí và chú Dũng bốc thăm mã số trúng thưởng. Trong thùng còn lại năm số từ 13 820 đến 13 824. Bác Đức bốc được số 13 824. Như vậy:</a:t>
            </a:r>
            <a:endParaRPr lang="en-US" sz="2800" b="1" dirty="0">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D97FCE6-104A-47C4-B1D5-8FD79857B66D}"/>
              </a:ext>
            </a:extLst>
          </p:cNvPr>
          <p:cNvGrpSpPr/>
          <p:nvPr/>
        </p:nvGrpSpPr>
        <p:grpSpPr>
          <a:xfrm>
            <a:off x="2209800" y="2781300"/>
            <a:ext cx="8705850" cy="2217017"/>
            <a:chOff x="2209800" y="2781300"/>
            <a:chExt cx="8705850" cy="2217017"/>
          </a:xfrm>
        </p:grpSpPr>
        <p:sp>
          <p:nvSpPr>
            <p:cNvPr id="12" name="TextBox 11">
              <a:extLst>
                <a:ext uri="{FF2B5EF4-FFF2-40B4-BE49-F238E27FC236}">
                  <a16:creationId xmlns:a16="http://schemas.microsoft.com/office/drawing/2014/main" id="{CCC3B1E4-02B3-4DAF-8E0D-15DC6F63CDDA}"/>
                </a:ext>
              </a:extLst>
            </p:cNvPr>
            <p:cNvSpPr txBox="1"/>
            <p:nvPr/>
          </p:nvSpPr>
          <p:spPr>
            <a:xfrm>
              <a:off x="2209800" y="2781300"/>
              <a:ext cx="8534400" cy="2217017"/>
            </a:xfrm>
            <a:prstGeom prst="rect">
              <a:avLst/>
            </a:prstGeom>
            <a:noFill/>
          </p:spPr>
          <p:txBody>
            <a:bodyPr wrap="square" rtlCol="0">
              <a:spAutoFit/>
            </a:bodyPr>
            <a:lstStyle/>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Bác Trí không thể bốc được số 13 819</a:t>
              </a:r>
              <a:endParaRPr lang="en-US" sz="3200" b="1" i="0" dirty="0">
                <a:solidFill>
                  <a:srgbClr val="FF0000"/>
                </a:solidFill>
                <a:effectLst/>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chắc chắn bốc được số 13 824</a:t>
              </a:r>
              <a:endParaRPr lang="en-US" sz="3200" b="1" dirty="0">
                <a:solidFill>
                  <a:srgbClr val="FF0000"/>
                </a:solidFill>
                <a:latin typeface="Cambria" panose="02040503050406030204" pitchFamily="18" charset="0"/>
                <a:ea typeface="Cambria" panose="02040503050406030204" pitchFamily="18" charset="0"/>
              </a:endParaRPr>
            </a:p>
            <a:p>
              <a:pPr marL="342900" indent="-342900">
                <a:lnSpc>
                  <a:spcPct val="150000"/>
                </a:lnSpc>
                <a:buAutoNum type="alphaLcParenR"/>
              </a:pPr>
              <a:r>
                <a:rPr lang="vi-VN" sz="3200" b="1" i="0" dirty="0">
                  <a:solidFill>
                    <a:srgbClr val="FF0000"/>
                  </a:solidFill>
                  <a:effectLst/>
                  <a:latin typeface="Cambria" panose="02040503050406030204" pitchFamily="18" charset="0"/>
                  <a:ea typeface="Cambria" panose="02040503050406030204" pitchFamily="18" charset="0"/>
                </a:rPr>
                <a:t>Chú Dũng có thể bốc được số 13 822</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D8C09AB-1D05-4EB8-B8A6-2C433E96C8A6}"/>
                </a:ext>
              </a:extLst>
            </p:cNvPr>
            <p:cNvSpPr/>
            <p:nvPr/>
          </p:nvSpPr>
          <p:spPr>
            <a:xfrm>
              <a:off x="9829800" y="288607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88DAEE56-AA82-41FF-A6E1-CA4356CCF41D}"/>
                </a:ext>
              </a:extLst>
            </p:cNvPr>
            <p:cNvSpPr/>
            <p:nvPr/>
          </p:nvSpPr>
          <p:spPr>
            <a:xfrm>
              <a:off x="10229850" y="3590925"/>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sp>
          <p:nvSpPr>
            <p:cNvPr id="17" name="Rectangle 16">
              <a:extLst>
                <a:ext uri="{FF2B5EF4-FFF2-40B4-BE49-F238E27FC236}">
                  <a16:creationId xmlns:a16="http://schemas.microsoft.com/office/drawing/2014/main" id="{2DA3D3AA-AD75-40AC-9F46-BD6CAD3B3BE4}"/>
                </a:ext>
              </a:extLst>
            </p:cNvPr>
            <p:cNvSpPr/>
            <p:nvPr/>
          </p:nvSpPr>
          <p:spPr>
            <a:xfrm>
              <a:off x="9591675" y="4400550"/>
              <a:ext cx="685800" cy="542925"/>
            </a:xfrm>
            <a:prstGeom prst="rect">
              <a:avLst/>
            </a:prstGeom>
            <a:solidFill>
              <a:schemeClr val="tx2"/>
            </a:solidFill>
            <a:ln w="38100">
              <a:solidFill>
                <a:srgbClr val="002060"/>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rgbClr val="FF0000"/>
                  </a:solidFill>
                  <a:effectLst>
                    <a:outerShdw blurRad="38100" dist="19050" dir="2700000" algn="tl" rotWithShape="0">
                      <a:schemeClr val="dk1">
                        <a:alpha val="40000"/>
                      </a:schemeClr>
                    </a:outerShdw>
                  </a:effectLst>
                </a:rPr>
                <a:t>?</a:t>
              </a:r>
            </a:p>
          </p:txBody>
        </p:sp>
      </p:grpSp>
    </p:spTree>
    <p:extLst>
      <p:ext uri="{BB962C8B-B14F-4D97-AF65-F5344CB8AC3E}">
        <p14:creationId xmlns:p14="http://schemas.microsoft.com/office/powerpoint/2010/main" val="3191962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0F1DF"/>
              </a:solidFill>
              <a:latin typeface="Arial"/>
              <a:sym typeface="Arial"/>
            </a:endParaRPr>
          </a:p>
        </p:txBody>
      </p:sp>
      <p:graphicFrame>
        <p:nvGraphicFramePr>
          <p:cNvPr id="3" name="Table 2">
            <a:extLst>
              <a:ext uri="{FF2B5EF4-FFF2-40B4-BE49-F238E27FC236}">
                <a16:creationId xmlns:a16="http://schemas.microsoft.com/office/drawing/2014/main" id="{7516AB13-D0BC-4550-A9DF-9BA45CBDAF89}"/>
              </a:ext>
            </a:extLst>
          </p:cNvPr>
          <p:cNvGraphicFramePr>
            <a:graphicFrameLocks noGrp="1"/>
          </p:cNvGraphicFramePr>
          <p:nvPr>
            <p:extLst>
              <p:ext uri="{D42A27DB-BD31-4B8C-83A1-F6EECF244321}">
                <p14:modId xmlns:p14="http://schemas.microsoft.com/office/powerpoint/2010/main" val="46834575"/>
              </p:ext>
            </p:extLst>
          </p:nvPr>
        </p:nvGraphicFramePr>
        <p:xfrm>
          <a:off x="952499" y="847725"/>
          <a:ext cx="10496550" cy="5246687"/>
        </p:xfrm>
        <a:graphic>
          <a:graphicData uri="http://schemas.openxmlformats.org/drawingml/2006/table">
            <a:tbl>
              <a:tblPr/>
              <a:tblGrid>
                <a:gridCol w="4479615">
                  <a:extLst>
                    <a:ext uri="{9D8B030D-6E8A-4147-A177-3AD203B41FA5}">
                      <a16:colId xmlns:a16="http://schemas.microsoft.com/office/drawing/2014/main" val="966986752"/>
                    </a:ext>
                  </a:extLst>
                </a:gridCol>
                <a:gridCol w="1815741">
                  <a:extLst>
                    <a:ext uri="{9D8B030D-6E8A-4147-A177-3AD203B41FA5}">
                      <a16:colId xmlns:a16="http://schemas.microsoft.com/office/drawing/2014/main" val="1917084125"/>
                    </a:ext>
                  </a:extLst>
                </a:gridCol>
                <a:gridCol w="4201194">
                  <a:extLst>
                    <a:ext uri="{9D8B030D-6E8A-4147-A177-3AD203B41FA5}">
                      <a16:colId xmlns:a16="http://schemas.microsoft.com/office/drawing/2014/main" val="3123944075"/>
                    </a:ext>
                  </a:extLst>
                </a:gridCol>
              </a:tblGrid>
              <a:tr h="734098">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Câu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hỏi</a:t>
                      </a:r>
                      <a:endParaRPr lang="vi-VN"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Đáp</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án</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Giải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thích</a:t>
                      </a:r>
                      <a:endParaRPr lang="en-US" sz="2400" b="1"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291056732"/>
                  </a:ext>
                </a:extLst>
              </a:tr>
              <a:tr h="1719081">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a) Bác Trí không thể bốc được số 13 819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69579"/>
                  </a:ext>
                </a:extLst>
              </a:tr>
              <a:tr h="1504197">
                <a:tc>
                  <a:txBody>
                    <a:bodyPr/>
                    <a:lstStyle/>
                    <a:p>
                      <a:pPr algn="just"/>
                      <a:r>
                        <a:rPr lang="vi-VN" sz="2400">
                          <a:solidFill>
                            <a:srgbClr val="000000"/>
                          </a:solidFill>
                          <a:effectLst/>
                          <a:latin typeface="Cambria" panose="02040503050406030204" pitchFamily="18" charset="0"/>
                          <a:ea typeface="Cambria" panose="02040503050406030204" pitchFamily="18" charset="0"/>
                        </a:rPr>
                        <a:t>b) Chú Dũng chắc chắn bốc được số 13 824</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68869"/>
                  </a:ext>
                </a:extLst>
              </a:tr>
              <a:tr h="1289311">
                <a:tc>
                  <a:txBody>
                    <a:bodyPr/>
                    <a:lstStyle/>
                    <a:p>
                      <a:pPr algn="just"/>
                      <a:r>
                        <a:rPr lang="vi-VN" sz="2400">
                          <a:solidFill>
                            <a:srgbClr val="000000"/>
                          </a:solidFill>
                          <a:effectLst/>
                          <a:latin typeface="Cambria" panose="02040503050406030204" pitchFamily="18" charset="0"/>
                          <a:ea typeface="Cambria" panose="02040503050406030204" pitchFamily="18" charset="0"/>
                        </a:rPr>
                        <a:t>c) Chú Dũng có thể bốc được số 13 822</a:t>
                      </a: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400" dirty="0">
                        <a:solidFill>
                          <a:srgbClr val="000000"/>
                        </a:solidFill>
                        <a:effectLst/>
                        <a:latin typeface="Cambria" panose="02040503050406030204" pitchFamily="18" charset="0"/>
                        <a:ea typeface="Cambria" panose="02040503050406030204" pitchFamily="18" charset="0"/>
                      </a:endParaRPr>
                    </a:p>
                  </a:txBody>
                  <a:tcPr marL="49940" marR="499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49940" marR="499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5455584"/>
                  </a:ext>
                </a:extLst>
              </a:tr>
            </a:tbl>
          </a:graphicData>
        </a:graphic>
      </p:graphicFrame>
      <p:sp>
        <p:nvSpPr>
          <p:cNvPr id="4" name="TextBox 3">
            <a:extLst>
              <a:ext uri="{FF2B5EF4-FFF2-40B4-BE49-F238E27FC236}">
                <a16:creationId xmlns:a16="http://schemas.microsoft.com/office/drawing/2014/main" id="{306E6B2D-EDAB-476E-B416-4241C7DC066D}"/>
              </a:ext>
            </a:extLst>
          </p:cNvPr>
          <p:cNvSpPr txBox="1"/>
          <p:nvPr/>
        </p:nvSpPr>
        <p:spPr>
          <a:xfrm>
            <a:off x="5810250" y="197167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55F839CF-45E3-4EF3-A70F-C87E0668073A}"/>
              </a:ext>
            </a:extLst>
          </p:cNvPr>
          <p:cNvSpPr txBox="1"/>
          <p:nvPr/>
        </p:nvSpPr>
        <p:spPr>
          <a:xfrm>
            <a:off x="7458075" y="1590675"/>
            <a:ext cx="3819525" cy="1569660"/>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1</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3819 &lt;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820 nên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 không có trong thùng. Vậy bác Trí không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819.</a:t>
            </a:r>
            <a:endParaRPr lang="en-US" sz="24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4CC53C1F-970A-4778-AD56-83795BC3618C}"/>
              </a:ext>
            </a:extLst>
          </p:cNvPr>
          <p:cNvSpPr txBox="1"/>
          <p:nvPr/>
        </p:nvSpPr>
        <p:spPr>
          <a:xfrm>
            <a:off x="5800725" y="3562350"/>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S</a:t>
            </a:r>
          </a:p>
        </p:txBody>
      </p:sp>
      <p:sp>
        <p:nvSpPr>
          <p:cNvPr id="17" name="TextBox 16">
            <a:extLst>
              <a:ext uri="{FF2B5EF4-FFF2-40B4-BE49-F238E27FC236}">
                <a16:creationId xmlns:a16="http://schemas.microsoft.com/office/drawing/2014/main" id="{AA8058D3-E2E1-47A5-A775-44A1B101F1FB}"/>
              </a:ext>
            </a:extLst>
          </p:cNvPr>
          <p:cNvSpPr txBox="1"/>
          <p:nvPr/>
        </p:nvSpPr>
        <p:spPr>
          <a:xfrm>
            <a:off x="7562849" y="3228975"/>
            <a:ext cx="3429001" cy="1569660"/>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bác Đức đã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824 nên chú Dũng không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824.</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71DBE345-98EA-4124-A2E7-AEC6E92567A2}"/>
              </a:ext>
            </a:extLst>
          </p:cNvPr>
          <p:cNvSpPr txBox="1"/>
          <p:nvPr/>
        </p:nvSpPr>
        <p:spPr>
          <a:xfrm>
            <a:off x="5800725" y="5038725"/>
            <a:ext cx="990600" cy="830997"/>
          </a:xfrm>
          <a:prstGeom prst="rect">
            <a:avLst/>
          </a:prstGeom>
          <a:noFill/>
        </p:spPr>
        <p:txBody>
          <a:bodyPr wrap="square" rtlCol="0">
            <a:spAutoFit/>
          </a:bodyPr>
          <a:lstStyle/>
          <a:p>
            <a:r>
              <a:rPr lang="en-US" sz="4800" dirty="0">
                <a:solidFill>
                  <a:srgbClr val="FF0000"/>
                </a:solidFill>
                <a:latin typeface="Cambria" panose="02040503050406030204" pitchFamily="18" charset="0"/>
                <a:ea typeface="Cambria" panose="02040503050406030204" pitchFamily="18" charset="0"/>
              </a:rPr>
              <a:t>Đ</a:t>
            </a:r>
          </a:p>
        </p:txBody>
      </p:sp>
      <p:sp>
        <p:nvSpPr>
          <p:cNvPr id="19" name="TextBox 18">
            <a:extLst>
              <a:ext uri="{FF2B5EF4-FFF2-40B4-BE49-F238E27FC236}">
                <a16:creationId xmlns:a16="http://schemas.microsoft.com/office/drawing/2014/main" id="{F0CD4157-10F0-43F4-9D1B-A78070495DD8}"/>
              </a:ext>
            </a:extLst>
          </p:cNvPr>
          <p:cNvSpPr txBox="1"/>
          <p:nvPr/>
        </p:nvSpPr>
        <p:spPr>
          <a:xfrm>
            <a:off x="7248525" y="4867275"/>
            <a:ext cx="4124325" cy="1200329"/>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Vì trong thùng có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822 nên chú Dũng có thể bốc được số 13</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822.</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0850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defTabSz="913516">
              <a:defRPr/>
            </a:pPr>
            <a:endParaRPr lang="en-US" sz="1867" dirty="0">
              <a:solidFill>
                <a:prstClr val="black"/>
              </a:solidFill>
              <a:latin typeface="等线"/>
              <a:cs typeface="Arial"/>
              <a:sym typeface="Arial"/>
            </a:endParaRP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A46A9DA-BB22-4F81-9A36-809BCB6825B9}"/>
              </a:ext>
            </a:extLst>
          </p:cNvPr>
          <p:cNvPicPr>
            <a:picLocks noChangeAspect="1"/>
          </p:cNvPicPr>
          <p:nvPr/>
        </p:nvPicPr>
        <p:blipFill>
          <a:blip r:embed="rId7"/>
          <a:stretch>
            <a:fillRect/>
          </a:stretch>
        </p:blipFill>
        <p:spPr>
          <a:xfrm>
            <a:off x="655780" y="147391"/>
            <a:ext cx="6956139" cy="1286367"/>
          </a:xfrm>
          <a:prstGeom prst="rect">
            <a:avLst/>
          </a:prstGeom>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903"/>
            <a:ext cx="12192000" cy="6774195"/>
          </a:xfrm>
          <a:prstGeom prst="rect">
            <a:avLst/>
          </a:prstGeom>
        </p:spPr>
      </p:pic>
      <p:sp>
        <p:nvSpPr>
          <p:cNvPr id="5" name="Rounded Rectangle 16">
            <a:extLst>
              <a:ext uri="{FF2B5EF4-FFF2-40B4-BE49-F238E27FC236}">
                <a16:creationId xmlns:a16="http://schemas.microsoft.com/office/drawing/2014/main" id="{E50AC39C-154E-4F95-B231-369F2ED6B280}"/>
              </a:ext>
            </a:extLst>
          </p:cNvPr>
          <p:cNvSpPr/>
          <p:nvPr/>
        </p:nvSpPr>
        <p:spPr>
          <a:xfrm>
            <a:off x="410586" y="381770"/>
            <a:ext cx="11370829" cy="6094461"/>
          </a:xfrm>
          <a:prstGeom prst="roundRect">
            <a:avLst>
              <a:gd name="adj" fmla="val 4918"/>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b="1" kern="0">
              <a:solidFill>
                <a:srgbClr val="F0F1DF"/>
              </a:solidFill>
              <a:latin typeface="Cambria" panose="02040503050406030204" pitchFamily="18" charset="0"/>
              <a:ea typeface="Cambria" panose="02040503050406030204" pitchFamily="18" charset="0"/>
              <a:sym typeface="Arial"/>
            </a:endParaRPr>
          </a:p>
        </p:txBody>
      </p:sp>
      <p:pic>
        <p:nvPicPr>
          <p:cNvPr id="6" name="Picture 5">
            <a:extLst>
              <a:ext uri="{FF2B5EF4-FFF2-40B4-BE49-F238E27FC236}">
                <a16:creationId xmlns:a16="http://schemas.microsoft.com/office/drawing/2014/main" id="{0BE2C444-4A43-4A01-AA48-744B4CB5E8B1}"/>
              </a:ext>
            </a:extLst>
          </p:cNvPr>
          <p:cNvPicPr>
            <a:picLocks noChangeAspect="1"/>
          </p:cNvPicPr>
          <p:nvPr/>
        </p:nvPicPr>
        <p:blipFill rotWithShape="1">
          <a:blip r:embed="rId4">
            <a:extLst>
              <a:ext uri="{28A0092B-C50C-407E-A947-70E740481C1C}">
                <a14:useLocalDpi xmlns:a14="http://schemas.microsoft.com/office/drawing/2010/main" val="0"/>
              </a:ext>
            </a:extLst>
          </a:blip>
          <a:srcRect l="41360" t="-2049" r="41780" b="53677"/>
          <a:stretch/>
        </p:blipFill>
        <p:spPr>
          <a:xfrm>
            <a:off x="-37615" y="3138253"/>
            <a:ext cx="2244993" cy="3622955"/>
          </a:xfrm>
          <a:prstGeom prst="rect">
            <a:avLst/>
          </a:prstGeom>
        </p:spPr>
      </p:pic>
      <p:sp>
        <p:nvSpPr>
          <p:cNvPr id="9" name="Rounded Rectangle 3">
            <a:extLst>
              <a:ext uri="{FF2B5EF4-FFF2-40B4-BE49-F238E27FC236}">
                <a16:creationId xmlns:a16="http://schemas.microsoft.com/office/drawing/2014/main" id="{9256823D-535C-4F09-B4DB-54B849536349}"/>
              </a:ext>
            </a:extLst>
          </p:cNvPr>
          <p:cNvSpPr/>
          <p:nvPr/>
        </p:nvSpPr>
        <p:spPr>
          <a:xfrm>
            <a:off x="917825" y="779723"/>
            <a:ext cx="10437747" cy="1811077"/>
          </a:xfrm>
          <a:prstGeom prst="roundRect">
            <a:avLst/>
          </a:prstGeom>
          <a:solidFill>
            <a:srgbClr val="FFFFCD"/>
          </a:solidFill>
        </p:spPr>
        <p:style>
          <a:lnRef idx="2">
            <a:schemeClr val="accent1">
              <a:shade val="50000"/>
            </a:schemeClr>
          </a:lnRef>
          <a:fillRef idx="1">
            <a:schemeClr val="accent1"/>
          </a:fillRef>
          <a:effectRef idx="0">
            <a:schemeClr val="accent1"/>
          </a:effectRef>
          <a:fontRef idx="minor">
            <a:schemeClr val="lt1"/>
          </a:fontRef>
        </p:style>
        <p:txBody>
          <a:bodyPr lIns="121853" tIns="60927" rIns="121853" bIns="60927" spcCol="0" rtlCol="0" anchor="ctr"/>
          <a:lstStyle/>
          <a:p>
            <a:pPr algn="ctr" defTabSz="1219170">
              <a:buClr>
                <a:srgbClr val="000000"/>
              </a:buClr>
            </a:pPr>
            <a:endParaRPr lang="en-US" sz="1867" b="1" kern="0">
              <a:ln w="38100" cap="rnd">
                <a:solidFill>
                  <a:srgbClr val="6497B8"/>
                </a:solidFill>
                <a:bevel/>
              </a:ln>
              <a:solidFill>
                <a:srgbClr val="F0F1DF"/>
              </a:solidFill>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20EEDA7F-2630-402F-9095-1978A7C959C1}"/>
              </a:ext>
            </a:extLst>
          </p:cNvPr>
          <p:cNvSpPr txBox="1"/>
          <p:nvPr/>
        </p:nvSpPr>
        <p:spPr>
          <a:xfrm>
            <a:off x="1068524" y="978966"/>
            <a:ext cx="9999526" cy="1600371"/>
          </a:xfrm>
          <a:prstGeom prst="rect">
            <a:avLst/>
          </a:prstGeom>
          <a:noFill/>
        </p:spPr>
        <p:txBody>
          <a:bodyPr wrap="square" lIns="121853" tIns="60927" rIns="121853" bIns="60927" rtlCol="0">
            <a:spAutoFit/>
          </a:bodyPr>
          <a:lstStyle/>
          <a:p>
            <a:pPr algn="just" defTabSz="1219170">
              <a:buClr>
                <a:srgbClr val="000000"/>
              </a:buClr>
            </a:pPr>
            <a:r>
              <a:rPr lang="vi-VN" sz="3200" b="1" kern="0">
                <a:solidFill>
                  <a:srgbClr val="000000"/>
                </a:solidFill>
                <a:latin typeface="Cambria" panose="02040503050406030204" pitchFamily="18" charset="0"/>
                <a:ea typeface="Cambria" panose="02040503050406030204" pitchFamily="18" charset="0"/>
                <a:cs typeface="Arial" pitchFamily="34" charset="0"/>
                <a:sym typeface="Arial"/>
              </a:rPr>
              <a:t>Người ta đóng số lên các khung xe đạp. Các khung xe đạp đã được đóng số từ 1 đến 99 997. Hỏi ba khung xe tiếp theo sẽ được đóng số nào?</a:t>
            </a:r>
            <a:endParaRPr lang="en-US" sz="3200" b="1" kern="0" dirty="0">
              <a:solidFill>
                <a:srgbClr val="000000"/>
              </a:solidFill>
              <a:latin typeface="Cambria" panose="02040503050406030204" pitchFamily="18" charset="0"/>
              <a:ea typeface="Cambria" panose="02040503050406030204" pitchFamily="18" charset="0"/>
              <a:cs typeface="Arial" pitchFamily="34" charset="0"/>
              <a:sym typeface="Arial"/>
            </a:endParaRPr>
          </a:p>
        </p:txBody>
      </p:sp>
      <p:sp>
        <p:nvSpPr>
          <p:cNvPr id="7" name="Oval 6">
            <a:extLst>
              <a:ext uri="{FF2B5EF4-FFF2-40B4-BE49-F238E27FC236}">
                <a16:creationId xmlns:a16="http://schemas.microsoft.com/office/drawing/2014/main" id="{F4F24D3E-E0DE-40E7-A84F-D32A736E3E3C}"/>
              </a:ext>
            </a:extLst>
          </p:cNvPr>
          <p:cNvSpPr/>
          <p:nvPr/>
        </p:nvSpPr>
        <p:spPr>
          <a:xfrm>
            <a:off x="754031" y="494746"/>
            <a:ext cx="599924" cy="599924"/>
          </a:xfrm>
          <a:prstGeom prst="ellipse">
            <a:avLst/>
          </a:prstGeom>
          <a:solidFill>
            <a:srgbClr val="FF0000"/>
          </a:solidFill>
          <a:ln w="31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b="1" kern="0" dirty="0">
                <a:solidFill>
                  <a:srgbClr val="F0F1DF"/>
                </a:solidFill>
                <a:latin typeface="Cambria" panose="02040503050406030204" pitchFamily="18" charset="0"/>
                <a:ea typeface="Cambria" panose="02040503050406030204" pitchFamily="18" charset="0"/>
                <a:sym typeface="Arial"/>
              </a:rPr>
              <a:t>4</a:t>
            </a:r>
          </a:p>
        </p:txBody>
      </p:sp>
      <p:grpSp>
        <p:nvGrpSpPr>
          <p:cNvPr id="24" name="Nhóm 28">
            <a:extLst>
              <a:ext uri="{FF2B5EF4-FFF2-40B4-BE49-F238E27FC236}">
                <a16:creationId xmlns:a16="http://schemas.microsoft.com/office/drawing/2014/main" id="{53AB98CA-9B2E-4475-A7C5-8CB32104928F}"/>
              </a:ext>
            </a:extLst>
          </p:cNvPr>
          <p:cNvGrpSpPr/>
          <p:nvPr/>
        </p:nvGrpSpPr>
        <p:grpSpPr>
          <a:xfrm>
            <a:off x="1693146" y="3429013"/>
            <a:ext cx="7565154" cy="975995"/>
            <a:chOff x="1156594" y="3514882"/>
            <a:chExt cx="1432337" cy="470786"/>
          </a:xfrm>
        </p:grpSpPr>
        <p:grpSp>
          <p:nvGrpSpPr>
            <p:cNvPr id="25" name="Nhóm 24">
              <a:extLst>
                <a:ext uri="{FF2B5EF4-FFF2-40B4-BE49-F238E27FC236}">
                  <a16:creationId xmlns:a16="http://schemas.microsoft.com/office/drawing/2014/main" id="{633FE901-B836-4D65-9390-4A9286B15580}"/>
                </a:ext>
              </a:extLst>
            </p:cNvPr>
            <p:cNvGrpSpPr/>
            <p:nvPr/>
          </p:nvGrpSpPr>
          <p:grpSpPr>
            <a:xfrm>
              <a:off x="1402729" y="3514882"/>
              <a:ext cx="1186202" cy="203349"/>
              <a:chOff x="1402729" y="3514882"/>
              <a:chExt cx="1186202" cy="203349"/>
            </a:xfrm>
          </p:grpSpPr>
          <p:cxnSp>
            <p:nvCxnSpPr>
              <p:cNvPr id="30" name="Đường kết nối Mũi tên Thẳng 9">
                <a:extLst>
                  <a:ext uri="{FF2B5EF4-FFF2-40B4-BE49-F238E27FC236}">
                    <a16:creationId xmlns:a16="http://schemas.microsoft.com/office/drawing/2014/main" id="{86C33DD7-1867-484D-A531-FDFF672FE93B}"/>
                  </a:ext>
                </a:extLst>
              </p:cNvPr>
              <p:cNvCxnSpPr>
                <a:cxnSpLocks/>
              </p:cNvCxnSpPr>
              <p:nvPr/>
            </p:nvCxnSpPr>
            <p:spPr>
              <a:xfrm>
                <a:off x="1402729" y="3620703"/>
                <a:ext cx="1186202" cy="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nối Thẳng 17">
                <a:extLst>
                  <a:ext uri="{FF2B5EF4-FFF2-40B4-BE49-F238E27FC236}">
                    <a16:creationId xmlns:a16="http://schemas.microsoft.com/office/drawing/2014/main" id="{D5BC4F70-4D1A-4039-BFFD-A9C046D94665}"/>
                  </a:ext>
                </a:extLst>
              </p:cNvPr>
              <p:cNvCxnSpPr>
                <a:cxnSpLocks/>
              </p:cNvCxnSpPr>
              <p:nvPr/>
            </p:nvCxnSpPr>
            <p:spPr>
              <a:xfrm>
                <a:off x="1622396" y="3548776"/>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Đường nối Thẳng 59">
                <a:extLst>
                  <a:ext uri="{FF2B5EF4-FFF2-40B4-BE49-F238E27FC236}">
                    <a16:creationId xmlns:a16="http://schemas.microsoft.com/office/drawing/2014/main" id="{5D064A94-1294-4FB0-B44F-D7A9F0192654}"/>
                  </a:ext>
                </a:extLst>
              </p:cNvPr>
              <p:cNvCxnSpPr>
                <a:cxnSpLocks/>
              </p:cNvCxnSpPr>
              <p:nvPr/>
            </p:nvCxnSpPr>
            <p:spPr>
              <a:xfrm>
                <a:off x="1911840" y="3540304"/>
                <a:ext cx="0" cy="169455"/>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Đường nối Thẳng 61">
                <a:extLst>
                  <a:ext uri="{FF2B5EF4-FFF2-40B4-BE49-F238E27FC236}">
                    <a16:creationId xmlns:a16="http://schemas.microsoft.com/office/drawing/2014/main" id="{E8137734-66CB-4E08-8E8B-ABF09646CBE3}"/>
                  </a:ext>
                </a:extLst>
              </p:cNvPr>
              <p:cNvCxnSpPr>
                <a:cxnSpLocks/>
              </p:cNvCxnSpPr>
              <p:nvPr/>
            </p:nvCxnSpPr>
            <p:spPr>
              <a:xfrm>
                <a:off x="2188361" y="3531827"/>
                <a:ext cx="0" cy="17792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Đường nối Thẳng 62">
                <a:extLst>
                  <a:ext uri="{FF2B5EF4-FFF2-40B4-BE49-F238E27FC236}">
                    <a16:creationId xmlns:a16="http://schemas.microsoft.com/office/drawing/2014/main" id="{A73C7C07-CF0F-4705-A8D4-BEF0BFE3F6AD}"/>
                  </a:ext>
                </a:extLst>
              </p:cNvPr>
              <p:cNvCxnSpPr>
                <a:cxnSpLocks/>
              </p:cNvCxnSpPr>
              <p:nvPr/>
            </p:nvCxnSpPr>
            <p:spPr>
              <a:xfrm>
                <a:off x="2467876" y="3514882"/>
                <a:ext cx="0" cy="20021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6" name="Hộp Văn bản 107">
              <a:extLst>
                <a:ext uri="{FF2B5EF4-FFF2-40B4-BE49-F238E27FC236}">
                  <a16:creationId xmlns:a16="http://schemas.microsoft.com/office/drawing/2014/main" id="{4A701E39-6254-4553-8423-10BA82B14A40}"/>
                </a:ext>
              </a:extLst>
            </p:cNvPr>
            <p:cNvSpPr txBox="1"/>
            <p:nvPr/>
          </p:nvSpPr>
          <p:spPr>
            <a:xfrm>
              <a:off x="1156594" y="3733285"/>
              <a:ext cx="914400" cy="252383"/>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99 997</a:t>
              </a:r>
            </a:p>
          </p:txBody>
        </p:sp>
      </p:grpSp>
      <p:sp>
        <p:nvSpPr>
          <p:cNvPr id="8" name="TextBox 7">
            <a:extLst>
              <a:ext uri="{FF2B5EF4-FFF2-40B4-BE49-F238E27FC236}">
                <a16:creationId xmlns:a16="http://schemas.microsoft.com/office/drawing/2014/main" id="{CBB52230-F994-4289-BEFC-E4C0D2374505}"/>
              </a:ext>
            </a:extLst>
          </p:cNvPr>
          <p:cNvSpPr txBox="1"/>
          <p:nvPr/>
        </p:nvSpPr>
        <p:spPr>
          <a:xfrm>
            <a:off x="5010150" y="3819525"/>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99 998</a:t>
            </a:r>
          </a:p>
        </p:txBody>
      </p:sp>
      <p:sp>
        <p:nvSpPr>
          <p:cNvPr id="38" name="TextBox 37">
            <a:extLst>
              <a:ext uri="{FF2B5EF4-FFF2-40B4-BE49-F238E27FC236}">
                <a16:creationId xmlns:a16="http://schemas.microsoft.com/office/drawing/2014/main" id="{1F9BDBCE-C539-4510-B3F5-F7758F9CA49D}"/>
              </a:ext>
            </a:extLst>
          </p:cNvPr>
          <p:cNvSpPr txBox="1"/>
          <p:nvPr/>
        </p:nvSpPr>
        <p:spPr>
          <a:xfrm>
            <a:off x="6543675" y="3790950"/>
            <a:ext cx="149542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99 999</a:t>
            </a:r>
          </a:p>
        </p:txBody>
      </p:sp>
      <p:sp>
        <p:nvSpPr>
          <p:cNvPr id="39" name="TextBox 38">
            <a:extLst>
              <a:ext uri="{FF2B5EF4-FFF2-40B4-BE49-F238E27FC236}">
                <a16:creationId xmlns:a16="http://schemas.microsoft.com/office/drawing/2014/main" id="{CCB99FB7-ADFD-42E9-8532-1309D93F8AE1}"/>
              </a:ext>
            </a:extLst>
          </p:cNvPr>
          <p:cNvSpPr txBox="1"/>
          <p:nvPr/>
        </p:nvSpPr>
        <p:spPr>
          <a:xfrm>
            <a:off x="8048625" y="3762375"/>
            <a:ext cx="198120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100 000</a:t>
            </a:r>
          </a:p>
        </p:txBody>
      </p:sp>
      <p:sp>
        <p:nvSpPr>
          <p:cNvPr id="10" name="TextBox 9">
            <a:extLst>
              <a:ext uri="{FF2B5EF4-FFF2-40B4-BE49-F238E27FC236}">
                <a16:creationId xmlns:a16="http://schemas.microsoft.com/office/drawing/2014/main" id="{105D7152-5500-46CE-9FE4-9EFFB905111A}"/>
              </a:ext>
            </a:extLst>
          </p:cNvPr>
          <p:cNvSpPr txBox="1"/>
          <p:nvPr/>
        </p:nvSpPr>
        <p:spPr>
          <a:xfrm>
            <a:off x="5619750" y="2971800"/>
            <a:ext cx="914400" cy="914400"/>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E649E5FA-EE38-4C09-A6B8-FA6D25D809A0}"/>
              </a:ext>
            </a:extLst>
          </p:cNvPr>
          <p:cNvSpPr txBox="1"/>
          <p:nvPr/>
        </p:nvSpPr>
        <p:spPr>
          <a:xfrm>
            <a:off x="2647950" y="4610100"/>
            <a:ext cx="7334250" cy="1200329"/>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Ba khung xe tiếp theo được đóng số: 99 998; 99 999; 100 000</a:t>
            </a:r>
            <a:endParaRPr lang="en-US" sz="36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31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8">
                                            <p:txEl>
                                              <p:pRg st="0" end="0"/>
                                            </p:txEl>
                                          </p:spTgt>
                                        </p:tgtEl>
                                        <p:attrNameLst>
                                          <p:attrName>style.visibility</p:attrName>
                                        </p:attrNameLst>
                                      </p:cBhvr>
                                      <p:to>
                                        <p:strVal val="visible"/>
                                      </p:to>
                                    </p:set>
                                    <p:anim calcmode="lin" valueType="num">
                                      <p:cBhvr additive="base">
                                        <p:cTn id="18"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0" end="0"/>
                                            </p:txEl>
                                          </p:spTgt>
                                        </p:tgtEl>
                                        <p:attrNameLst>
                                          <p:attrName>style.visibility</p:attrName>
                                        </p:attrNameLst>
                                      </p:cBhvr>
                                      <p:to>
                                        <p:strVal val="visible"/>
                                      </p:to>
                                    </p:set>
                                    <p:anim calcmode="lin" valueType="num">
                                      <p:cBhvr additive="base">
                                        <p:cTn id="24"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9">
            <a:extLst>
              <a:ext uri="{FF2B5EF4-FFF2-40B4-BE49-F238E27FC236}">
                <a16:creationId xmlns:a16="http://schemas.microsoft.com/office/drawing/2014/main" id="{5CE37AF9-7179-4D37-A7FB-08B9D00303DF}"/>
              </a:ext>
            </a:extLst>
          </p:cNvPr>
          <p:cNvGrpSpPr/>
          <p:nvPr/>
        </p:nvGrpSpPr>
        <p:grpSpPr>
          <a:xfrm>
            <a:off x="39732" y="5706559"/>
            <a:ext cx="12152268" cy="1151441"/>
            <a:chOff x="-2055784" y="5706558"/>
            <a:chExt cx="12152268" cy="1151441"/>
          </a:xfrm>
        </p:grpSpPr>
        <p:pic>
          <p:nvPicPr>
            <p:cNvPr id="7" name="图片 10">
              <a:extLst>
                <a:ext uri="{FF2B5EF4-FFF2-40B4-BE49-F238E27FC236}">
                  <a16:creationId xmlns:a16="http://schemas.microsoft.com/office/drawing/2014/main" id="{60062431-152E-4925-979A-51DFE58331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11">
              <a:extLst>
                <a:ext uri="{FF2B5EF4-FFF2-40B4-BE49-F238E27FC236}">
                  <a16:creationId xmlns:a16="http://schemas.microsoft.com/office/drawing/2014/main" id="{6524218D-98AB-459E-9E44-632150694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12">
              <a:extLst>
                <a:ext uri="{FF2B5EF4-FFF2-40B4-BE49-F238E27FC236}">
                  <a16:creationId xmlns:a16="http://schemas.microsoft.com/office/drawing/2014/main" id="{C559399B-8E7F-4A87-96D5-7B3B739C1C55}"/>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13">
              <a:extLst>
                <a:ext uri="{FF2B5EF4-FFF2-40B4-BE49-F238E27FC236}">
                  <a16:creationId xmlns:a16="http://schemas.microsoft.com/office/drawing/2014/main" id="{AF15B60E-DCA9-4EEA-8723-37EC46FD83BC}"/>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4">
              <a:extLst>
                <a:ext uri="{FF2B5EF4-FFF2-40B4-BE49-F238E27FC236}">
                  <a16:creationId xmlns:a16="http://schemas.microsoft.com/office/drawing/2014/main" id="{0F96014E-BA81-4BE5-BCDC-4DEB14DE7DA4}"/>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5">
              <a:extLst>
                <a:ext uri="{FF2B5EF4-FFF2-40B4-BE49-F238E27FC236}">
                  <a16:creationId xmlns:a16="http://schemas.microsoft.com/office/drawing/2014/main" id="{F0B4C9FD-AD46-4CFB-9B94-1E1928901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6">
              <a:extLst>
                <a:ext uri="{FF2B5EF4-FFF2-40B4-BE49-F238E27FC236}">
                  <a16:creationId xmlns:a16="http://schemas.microsoft.com/office/drawing/2014/main" id="{680A33A1-CD47-410D-8433-D4AB6B951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8" name="TextBox 17">
            <a:extLst>
              <a:ext uri="{FF2B5EF4-FFF2-40B4-BE49-F238E27FC236}">
                <a16:creationId xmlns:a16="http://schemas.microsoft.com/office/drawing/2014/main" id="{4064A9A5-12AB-4DC8-B9EB-A2050EA2EB28}"/>
              </a:ext>
            </a:extLst>
          </p:cNvPr>
          <p:cNvSpPr txBox="1"/>
          <p:nvPr/>
        </p:nvSpPr>
        <p:spPr>
          <a:xfrm>
            <a:off x="4881024" y="151453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6AED588-7C82-46BB-93B9-8B7CFF29BBEB}"/>
              </a:ext>
            </a:extLst>
          </p:cNvPr>
          <p:cNvPicPr>
            <a:picLocks noChangeAspect="1"/>
          </p:cNvPicPr>
          <p:nvPr/>
        </p:nvPicPr>
        <p:blipFill>
          <a:blip r:embed="rId8"/>
          <a:stretch>
            <a:fillRect/>
          </a:stretch>
        </p:blipFill>
        <p:spPr>
          <a:xfrm rot="737208" flipH="1">
            <a:off x="3688910" y="1431881"/>
            <a:ext cx="919996" cy="919996"/>
          </a:xfrm>
          <a:prstGeom prst="rect">
            <a:avLst/>
          </a:prstGeom>
        </p:spPr>
      </p:pic>
      <p:sp>
        <p:nvSpPr>
          <p:cNvPr id="21" name="TextBox 20">
            <a:extLst>
              <a:ext uri="{FF2B5EF4-FFF2-40B4-BE49-F238E27FC236}">
                <a16:creationId xmlns:a16="http://schemas.microsoft.com/office/drawing/2014/main" id="{FC5473E0-0CD2-44CF-9D23-95FA9B496261}"/>
              </a:ext>
            </a:extLst>
          </p:cNvPr>
          <p:cNvSpPr txBox="1"/>
          <p:nvPr/>
        </p:nvSpPr>
        <p:spPr>
          <a:xfrm>
            <a:off x="4881024" y="249554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2" name="Picture 21">
            <a:extLst>
              <a:ext uri="{FF2B5EF4-FFF2-40B4-BE49-F238E27FC236}">
                <a16:creationId xmlns:a16="http://schemas.microsoft.com/office/drawing/2014/main" id="{A3B62C42-EA2D-430D-80A3-6B1476D3F10C}"/>
              </a:ext>
            </a:extLst>
          </p:cNvPr>
          <p:cNvPicPr>
            <a:picLocks noChangeAspect="1"/>
          </p:cNvPicPr>
          <p:nvPr/>
        </p:nvPicPr>
        <p:blipFill>
          <a:blip r:embed="rId8"/>
          <a:stretch>
            <a:fillRect/>
          </a:stretch>
        </p:blipFill>
        <p:spPr>
          <a:xfrm rot="737208" flipH="1">
            <a:off x="3688910" y="2412893"/>
            <a:ext cx="919996" cy="919996"/>
          </a:xfrm>
          <a:prstGeom prst="rect">
            <a:avLst/>
          </a:prstGeom>
        </p:spPr>
      </p:pic>
      <p:sp>
        <p:nvSpPr>
          <p:cNvPr id="23" name="TextBox 22">
            <a:extLst>
              <a:ext uri="{FF2B5EF4-FFF2-40B4-BE49-F238E27FC236}">
                <a16:creationId xmlns:a16="http://schemas.microsoft.com/office/drawing/2014/main" id="{CE40D7B4-E131-4D60-8FB9-68EEFF3227BD}"/>
              </a:ext>
            </a:extLst>
          </p:cNvPr>
          <p:cNvSpPr txBox="1"/>
          <p:nvPr/>
        </p:nvSpPr>
        <p:spPr>
          <a:xfrm>
            <a:off x="4881024" y="347655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4" name="Picture 23">
            <a:extLst>
              <a:ext uri="{FF2B5EF4-FFF2-40B4-BE49-F238E27FC236}">
                <a16:creationId xmlns:a16="http://schemas.microsoft.com/office/drawing/2014/main" id="{F70DCDC7-C7DD-4477-8245-B0436991A7F2}"/>
              </a:ext>
            </a:extLst>
          </p:cNvPr>
          <p:cNvPicPr>
            <a:picLocks noChangeAspect="1"/>
          </p:cNvPicPr>
          <p:nvPr/>
        </p:nvPicPr>
        <p:blipFill>
          <a:blip r:embed="rId8"/>
          <a:stretch>
            <a:fillRect/>
          </a:stretch>
        </p:blipFill>
        <p:spPr>
          <a:xfrm rot="737208" flipH="1">
            <a:off x="3688910" y="3393905"/>
            <a:ext cx="919996" cy="919996"/>
          </a:xfrm>
          <a:prstGeom prst="rect">
            <a:avLst/>
          </a:prstGeom>
        </p:spPr>
      </p:pic>
      <p:sp>
        <p:nvSpPr>
          <p:cNvPr id="25" name="TextBox 24">
            <a:extLst>
              <a:ext uri="{FF2B5EF4-FFF2-40B4-BE49-F238E27FC236}">
                <a16:creationId xmlns:a16="http://schemas.microsoft.com/office/drawing/2014/main" id="{ACAD247A-423E-4C64-9DD7-9D15A4DA487E}"/>
              </a:ext>
            </a:extLst>
          </p:cNvPr>
          <p:cNvSpPr txBox="1"/>
          <p:nvPr/>
        </p:nvSpPr>
        <p:spPr>
          <a:xfrm>
            <a:off x="4881024" y="4457568"/>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EF6CC8D-D2C5-43C7-BDA6-C948CC4424FC}"/>
              </a:ext>
            </a:extLst>
          </p:cNvPr>
          <p:cNvPicPr>
            <a:picLocks noChangeAspect="1"/>
          </p:cNvPicPr>
          <p:nvPr/>
        </p:nvPicPr>
        <p:blipFill>
          <a:blip r:embed="rId8"/>
          <a:stretch>
            <a:fillRect/>
          </a:stretch>
        </p:blipFill>
        <p:spPr>
          <a:xfrm rot="737208" flipH="1">
            <a:off x="3688910" y="4374917"/>
            <a:ext cx="919996" cy="919996"/>
          </a:xfrm>
          <a:prstGeom prst="rect">
            <a:avLst/>
          </a:prstGeom>
        </p:spPr>
      </p:pic>
      <p:pic>
        <p:nvPicPr>
          <p:cNvPr id="3" name="Picture 2">
            <a:extLst>
              <a:ext uri="{FF2B5EF4-FFF2-40B4-BE49-F238E27FC236}">
                <a16:creationId xmlns:a16="http://schemas.microsoft.com/office/drawing/2014/main" id="{A6610A21-51FE-4A35-B91E-4183C172AD9B}"/>
              </a:ext>
            </a:extLst>
          </p:cNvPr>
          <p:cNvPicPr>
            <a:picLocks noChangeAspect="1"/>
          </p:cNvPicPr>
          <p:nvPr/>
        </p:nvPicPr>
        <p:blipFill>
          <a:blip r:embed="rId9"/>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wipe(left)">
                                      <p:cBhvr>
                                        <p:cTn id="11" dur="500"/>
                                        <p:tgtEl>
                                          <p:spTgt spid="18">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animEffect transition="in" filter="wipe(left)">
                                      <p:cBhvr>
                                        <p:cTn id="19" dur="500"/>
                                        <p:tgtEl>
                                          <p:spTgt spid="2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wipe(left)">
                                      <p:cBhvr>
                                        <p:cTn id="27" dur="500"/>
                                        <p:tgtEl>
                                          <p:spTgt spid="2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Effect transition="in" filter="wipe(left)">
                                      <p:cBhvr>
                                        <p:cTn id="3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21" grpId="0" uiExpand="1" build="p"/>
      <p:bldP spid="23" grpId="0" uiExpand="1" build="p"/>
      <p:bldP spid="2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9572"/>
          <a:stretch/>
        </p:blipFill>
        <p:spPr>
          <a:xfrm>
            <a:off x="-1034903" y="2154866"/>
            <a:ext cx="14063331" cy="5131980"/>
          </a:xfrm>
          <a:prstGeom prst="rect">
            <a:avLst/>
          </a:prstGeom>
        </p:spPr>
      </p:pic>
      <p:pic>
        <p:nvPicPr>
          <p:cNvPr id="1026" name="Picture 2" descr="Pin by Julia Yuen on Animados in 2021 | Cute gif, Cartoon clip art, Animated  emotic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2174260" cy="2174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eam Cloud Cartoon Cloud Clip Art Vector Clip - Heart - Free Transparent  PNG Clipart Images Download"/>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690" b="98687" l="5119" r="97381"/>
                    </a14:imgEffect>
                  </a14:imgLayer>
                </a14:imgProps>
              </a:ext>
              <a:ext uri="{28A0092B-C50C-407E-A947-70E740481C1C}">
                <a14:useLocalDpi xmlns:a14="http://schemas.microsoft.com/office/drawing/2010/main" val="0"/>
              </a:ext>
            </a:extLst>
          </a:blip>
          <a:srcRect/>
          <a:stretch>
            <a:fillRect/>
          </a:stretch>
        </p:blipFill>
        <p:spPr bwMode="auto">
          <a:xfrm>
            <a:off x="449917" y="813931"/>
            <a:ext cx="2759247" cy="17508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Bird Chirping Stickers for Android &amp;amp; iOS | Gfyca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59969" y="1585381"/>
            <a:ext cx="1150731" cy="115073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250629" y="1947728"/>
            <a:ext cx="12469171" cy="4097472"/>
            <a:chOff x="-836575" y="1616149"/>
            <a:chExt cx="9225423" cy="2981325"/>
          </a:xfrm>
        </p:grpSpPr>
        <p:grpSp>
          <p:nvGrpSpPr>
            <p:cNvPr id="27" name="Group 26"/>
            <p:cNvGrpSpPr/>
            <p:nvPr/>
          </p:nvGrpSpPr>
          <p:grpSpPr>
            <a:xfrm>
              <a:off x="2892056" y="1914304"/>
              <a:ext cx="5496792" cy="2656440"/>
              <a:chOff x="2892056" y="1914304"/>
              <a:chExt cx="5496792" cy="2656440"/>
            </a:xfrm>
          </p:grpSpPr>
          <p:cxnSp>
            <p:nvCxnSpPr>
              <p:cNvPr id="23" name="Straight Connector 22"/>
              <p:cNvCxnSpPr/>
              <p:nvPr/>
            </p:nvCxnSpPr>
            <p:spPr>
              <a:xfrm flipV="1">
                <a:off x="2892056" y="3368710"/>
                <a:ext cx="223283" cy="0"/>
              </a:xfrm>
              <a:prstGeom prst="line">
                <a:avLst/>
              </a:prstGeom>
              <a:ln w="381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7657" y="1914304"/>
                <a:ext cx="5291191" cy="2656440"/>
              </a:xfrm>
              <a:prstGeom prst="rect">
                <a:avLst/>
              </a:prstGeom>
            </p:spPr>
          </p:pic>
        </p:gr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36575" y="1616149"/>
              <a:ext cx="4762500" cy="2981325"/>
            </a:xfrm>
            <a:prstGeom prst="rect">
              <a:avLst/>
            </a:prstGeom>
          </p:spPr>
        </p:pic>
        <p:sp>
          <p:nvSpPr>
            <p:cNvPr id="26" name="TextBox 25"/>
            <p:cNvSpPr txBox="1"/>
            <p:nvPr/>
          </p:nvSpPr>
          <p:spPr>
            <a:xfrm>
              <a:off x="3559199" y="2655709"/>
              <a:ext cx="4602823" cy="1261427"/>
            </a:xfrm>
            <a:prstGeom prst="rect">
              <a:avLst/>
            </a:prstGeom>
            <a:noFill/>
          </p:spPr>
          <p:txBody>
            <a:bodyPr wrap="square" rtlCol="0">
              <a:spAutoFit/>
            </a:bodyPr>
            <a:lstStyle/>
            <a:p>
              <a:pPr algn="ctr" defTabSz="1219170">
                <a:buClr>
                  <a:srgbClr val="000000"/>
                </a:buClr>
                <a:defRPr/>
              </a:pPr>
              <a:r>
                <a:rPr lang="en-US" sz="5333" b="1" kern="0" dirty="0">
                  <a:solidFill>
                    <a:srgbClr val="FF0000"/>
                  </a:solidFill>
                  <a:latin typeface="Cambria" panose="02040503050406030204" pitchFamily="18" charset="0"/>
                  <a:ea typeface="Cambria" panose="02040503050406030204" pitchFamily="18" charset="0"/>
                  <a:cs typeface="Arial"/>
                  <a:sym typeface="Arial"/>
                </a:rPr>
                <a:t>TẠM BIỆT VÀ HẸN GẶP LẠI</a:t>
              </a:r>
            </a:p>
          </p:txBody>
        </p:sp>
      </p:grpSp>
      <p:pic>
        <p:nvPicPr>
          <p:cNvPr id="2"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2201" y="3122477"/>
            <a:ext cx="812800" cy="812800"/>
          </a:xfrm>
          <a:prstGeom prst="rect">
            <a:avLst/>
          </a:prstGeom>
        </p:spPr>
      </p:pic>
    </p:spTree>
    <p:extLst>
      <p:ext uri="{BB962C8B-B14F-4D97-AF65-F5344CB8AC3E}">
        <p14:creationId xmlns:p14="http://schemas.microsoft.com/office/powerpoint/2010/main" val="459542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3.95062E-6 L -0.66042 -0.01173 " pathEditMode="relative" rAng="0" ptsTypes="AA">
                                      <p:cBhvr>
                                        <p:cTn id="6" dur="4000" fill="hold"/>
                                        <p:tgtEl>
                                          <p:spTgt spid="4"/>
                                        </p:tgtEl>
                                        <p:attrNameLst>
                                          <p:attrName>ppt_x</p:attrName>
                                          <p:attrName>ppt_y</p:attrName>
                                        </p:attrNameLst>
                                      </p:cBhvr>
                                      <p:rCtr x="-33021" y="-586"/>
                                    </p:animMotion>
                                  </p:childTnLst>
                                </p:cTn>
                              </p:par>
                              <p:par>
                                <p:cTn id="7" presetID="49" presetClass="path" presetSubtype="0" accel="50000" decel="50000" fill="hold" nodeType="withEffect">
                                  <p:stCondLst>
                                    <p:cond delay="0"/>
                                  </p:stCondLst>
                                  <p:childTnLst>
                                    <p:animMotion origin="layout" path="M -0.2158 -0.12747 L -2.5E-6 -3.33333E-6 " pathEditMode="relative" rAng="0" ptsTypes="AA">
                                      <p:cBhvr>
                                        <p:cTn id="8" dur="2000" fill="hold"/>
                                        <p:tgtEl>
                                          <p:spTgt spid="1026"/>
                                        </p:tgtEl>
                                        <p:attrNameLst>
                                          <p:attrName>ppt_x</p:attrName>
                                          <p:attrName>ppt_y</p:attrName>
                                        </p:attrNameLst>
                                      </p:cBhvr>
                                      <p:rCtr x="10799" y="6358"/>
                                    </p:animMotion>
                                  </p:childTnLst>
                                </p:cTn>
                              </p:par>
                              <p:par>
                                <p:cTn id="9" presetID="49" presetClass="path" presetSubtype="0" accel="50000" decel="50000" fill="hold" nodeType="withEffect">
                                  <p:stCondLst>
                                    <p:cond delay="0"/>
                                  </p:stCondLst>
                                  <p:childTnLst>
                                    <p:animMotion origin="layout" path="M -0.21042 -0.12747 L -3.05556E-6 -3.20988E-6 " pathEditMode="relative" rAng="0" ptsTypes="AA">
                                      <p:cBhvr>
                                        <p:cTn id="10" dur="2000" fill="hold"/>
                                        <p:tgtEl>
                                          <p:spTgt spid="1030"/>
                                        </p:tgtEl>
                                        <p:attrNameLst>
                                          <p:attrName>ppt_x</p:attrName>
                                          <p:attrName>ppt_y</p:attrName>
                                        </p:attrNameLst>
                                      </p:cBhvr>
                                      <p:rCtr x="10399" y="6636"/>
                                    </p:animMotion>
                                  </p:childTnLst>
                                </p:cTn>
                              </p:par>
                              <p:par>
                                <p:cTn id="11" presetID="1" presetClass="mediacall" presetSubtype="0" fill="hold" nodeType="withEffect">
                                  <p:stCondLst>
                                    <p:cond delay="0"/>
                                  </p:stCondLst>
                                  <p:childTnLst>
                                    <p:cmd type="call" cmd="playFrom(0.0)">
                                      <p:cBhvr>
                                        <p:cTn id="12" dur="23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88135"/>
            <a:ext cx="11713579" cy="6422734"/>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itle 1">
            <a:extLst>
              <a:ext uri="{FF2B5EF4-FFF2-40B4-BE49-F238E27FC236}">
                <a16:creationId xmlns:a16="http://schemas.microsoft.com/office/drawing/2014/main" id="{22B619EB-AEBE-490B-BC32-7AD0E2317A0B}"/>
              </a:ext>
            </a:extLst>
          </p:cNvPr>
          <p:cNvSpPr txBox="1">
            <a:spLocks/>
          </p:cNvSpPr>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p>
        </p:txBody>
      </p:sp>
      <p:sp>
        <p:nvSpPr>
          <p:cNvPr id="12" name="TextBox 11">
            <a:extLst>
              <a:ext uri="{FF2B5EF4-FFF2-40B4-BE49-F238E27FC236}">
                <a16:creationId xmlns:a16="http://schemas.microsoft.com/office/drawing/2014/main" id="{7F94DF0F-89DB-459E-B84A-5E53D1AB7DBE}"/>
              </a:ext>
            </a:extLst>
          </p:cNvPr>
          <p:cNvSpPr txBox="1"/>
          <p:nvPr/>
        </p:nvSpPr>
        <p:spPr>
          <a:xfrm>
            <a:off x="585729" y="2275546"/>
            <a:ext cx="1121333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endPar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1" dirty="0" err="1">
                <a:solidFill>
                  <a:srgbClr val="002060"/>
                </a:solidFill>
                <a:latin typeface="Times New Roman" panose="02020603050405020304" pitchFamily="18" charset="0"/>
                <a:cs typeface="Times New Roman" panose="02020603050405020304" pitchFamily="18" charset="0"/>
              </a:rPr>
              <a:t>Thầy</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cô</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lưu</a:t>
            </a:r>
            <a:r>
              <a:rPr lang="en-US" sz="2400" b="1" i="1" dirty="0">
                <a:solidFill>
                  <a:srgbClr val="002060"/>
                </a:solidFill>
                <a:latin typeface="Times New Roman" panose="02020603050405020304" pitchFamily="18" charset="0"/>
                <a:cs typeface="Times New Roman" panose="02020603050405020304" pitchFamily="18" charset="0"/>
              </a:rPr>
              <a:t> ý </a:t>
            </a:r>
            <a:r>
              <a:rPr lang="en-US" sz="2400" b="1" i="1" dirty="0" err="1">
                <a:solidFill>
                  <a:srgbClr val="002060"/>
                </a:solidFill>
                <a:latin typeface="Times New Roman" panose="02020603050405020304" pitchFamily="18" charset="0"/>
                <a:cs typeface="Times New Roman" panose="02020603050405020304" pitchFamily="18" charset="0"/>
              </a:rPr>
              <a:t>tìm</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đúng</a:t>
            </a:r>
            <a:r>
              <a:rPr lang="en-US" sz="2400" b="1" i="1" dirty="0">
                <a:solidFill>
                  <a:srgbClr val="002060"/>
                </a:solidFill>
                <a:latin typeface="Times New Roman" panose="02020603050405020304" pitchFamily="18" charset="0"/>
                <a:cs typeface="Times New Roman" panose="02020603050405020304" pitchFamily="18" charset="0"/>
              </a:rPr>
              <a:t> nick </a:t>
            </a:r>
            <a:r>
              <a:rPr lang="en-US" sz="2400" b="1" i="1" dirty="0" err="1">
                <a:solidFill>
                  <a:srgbClr val="002060"/>
                </a:solidFill>
                <a:latin typeface="Times New Roman" panose="02020603050405020304" pitchFamily="18" charset="0"/>
                <a:cs typeface="Times New Roman" panose="02020603050405020304" pitchFamily="18" charset="0"/>
              </a:rPr>
              <a:t>chính</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chủ</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để</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đặt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mua</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kẻo</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bị</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tiền</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mất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dirty="0" err="1">
                <a:solidFill>
                  <a:srgbClr val="002060"/>
                </a:solidFill>
                <a:latin typeface="Times New Roman" panose="02020603050405020304" pitchFamily="18" charset="0"/>
                <a:cs typeface="Times New Roman" panose="02020603050405020304" pitchFamily="18" charset="0"/>
              </a:rPr>
              <a:t>tật</a:t>
            </a:r>
            <a:r>
              <a:rPr lang="en-US" sz="2400" b="1" i="1" dirty="0">
                <a:solidFill>
                  <a:srgbClr val="002060"/>
                </a:solidFill>
                <a:latin typeface="Times New Roman" panose="02020603050405020304" pitchFamily="18" charset="0"/>
                <a:cs typeface="Times New Roman" panose="02020603050405020304" pitchFamily="18" charset="0"/>
              </a:rPr>
              <a:t> </a:t>
            </a:r>
            <a:r>
              <a:rPr lang="en-US" sz="2400" b="1" i="1">
                <a:solidFill>
                  <a:srgbClr val="002060"/>
                </a:solidFill>
                <a:latin typeface="Times New Roman" panose="02020603050405020304" pitchFamily="18" charset="0"/>
                <a:cs typeface="Times New Roman" panose="02020603050405020304" pitchFamily="18" charset="0"/>
              </a:rPr>
              <a:t>mang</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4381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16">
              <a:defRPr/>
            </a:pPr>
            <a:endParaRPr lang="en-US" sz="1867">
              <a:solidFill>
                <a:prstClr val="white"/>
              </a:solidFill>
              <a:latin typeface="等线"/>
              <a:sym typeface="Arial"/>
            </a:endParaRPr>
          </a:p>
        </p:txBody>
      </p:sp>
    </p:spTree>
    <p:extLst>
      <p:ext uri="{BB962C8B-B14F-4D97-AF65-F5344CB8AC3E}">
        <p14:creationId xmlns:p14="http://schemas.microsoft.com/office/powerpoint/2010/main" val="36869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algn="ctr" defTabSz="914060">
              <a:defRPr/>
            </a:pP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1. </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Số liền trước của số 13 4</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80</a:t>
            </a:r>
            <a:r>
              <a:rPr lang="vi-VN" sz="3733" b="1" dirty="0">
                <a:solidFill>
                  <a:srgbClr val="00B050"/>
                </a:solidFill>
                <a:latin typeface="Cambria" panose="02040503050406030204" pitchFamily="18" charset="0"/>
                <a:ea typeface="Cambria" panose="02040503050406030204" pitchFamily="18" charset="0"/>
                <a:cs typeface="Arial" pitchFamily="34" charset="0"/>
                <a:sym typeface="Arial"/>
              </a:rPr>
              <a:t> là số nào?</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543174" y="2590800"/>
            <a:ext cx="7012275" cy="1650523"/>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algn="ctr" defTabSz="913516">
              <a:defRPr/>
            </a:pP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6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600" b="1" dirty="0">
                <a:solidFill>
                  <a:srgbClr val="C00000"/>
                </a:solidFill>
                <a:latin typeface="Cambria" panose="02040503050406030204" pitchFamily="18" charset="0"/>
                <a:ea typeface="Cambria" panose="02040503050406030204" pitchFamily="18" charset="0"/>
                <a:cs typeface="Arial" pitchFamily="34" charset="0"/>
                <a:sym typeface="Arial"/>
              </a:rPr>
              <a:t>: 13 479 </a:t>
            </a: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537561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1667697" y="950474"/>
            <a:ext cx="9241276" cy="88785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algn="ctr" defTabSz="914060">
              <a:defRPr/>
            </a:pP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sau</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của</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90 001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là</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số</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prstClr val="black"/>
                </a:solidFill>
                <a:latin typeface="Cambria" panose="02040503050406030204" pitchFamily="18" charset="0"/>
                <a:ea typeface="Cambria" panose="02040503050406030204" pitchFamily="18" charset="0"/>
                <a:cs typeface="Arial" pitchFamily="34" charset="0"/>
                <a:sym typeface="Arial"/>
              </a:rPr>
              <a:t>nào</a:t>
            </a:r>
            <a:r>
              <a:rPr lang="en-US" sz="3733" b="1" dirty="0">
                <a:solidFill>
                  <a:prstClr val="black"/>
                </a:solidFill>
                <a:latin typeface="Cambria" panose="02040503050406030204" pitchFamily="18" charset="0"/>
                <a:ea typeface="Cambria" panose="02040503050406030204" pitchFamily="18" charset="0"/>
                <a:cs typeface="Arial" pitchFamily="34" charset="0"/>
                <a:sym typeface="Arial"/>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790824" y="2619375"/>
            <a:ext cx="6762751" cy="15525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algn="ctr" defTabSz="913516">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90 002</a:t>
            </a: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algn="ctr" defTabSz="914196">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04937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algn="ctr" defTabSz="914354">
              <a:defRPr/>
            </a:pP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liền</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sau</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của</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99 999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là</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số</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100 000.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Đúng</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 hay </a:t>
            </a:r>
            <a:r>
              <a:rPr lang="en-US" sz="3733" b="1" dirty="0" err="1">
                <a:solidFill>
                  <a:srgbClr val="00B050"/>
                </a:solidFill>
                <a:latin typeface="Cambria" panose="02040503050406030204" pitchFamily="18" charset="0"/>
                <a:ea typeface="Cambria" panose="02040503050406030204" pitchFamily="18" charset="0"/>
                <a:cs typeface="Arial" pitchFamily="34" charset="0"/>
                <a:sym typeface="Arial"/>
              </a:rPr>
              <a:t>sai</a:t>
            </a:r>
            <a:r>
              <a:rPr lang="en-US" sz="3733" b="1" dirty="0">
                <a:solidFill>
                  <a:srgbClr val="00B050"/>
                </a:solidFill>
                <a:latin typeface="Cambria" panose="02040503050406030204" pitchFamily="18" charset="0"/>
                <a:ea typeface="Cambria" panose="02040503050406030204" pitchFamily="18" charset="0"/>
                <a:cs typeface="Arial" pitchFamily="34" charset="0"/>
                <a:sym typeface="Arial"/>
              </a:rPr>
              <a:t>?</a:t>
            </a:r>
            <a:endParaRPr lang="en-US" sz="3733" b="1" dirty="0">
              <a:solidFill>
                <a:prstClr val="black"/>
              </a:solidFill>
              <a:latin typeface="Cambria" panose="02040503050406030204" pitchFamily="18" charset="0"/>
              <a:ea typeface="Cambria" panose="02040503050406030204" pitchFamily="18" charset="0"/>
              <a:cs typeface="Arial" pitchFamily="34" charset="0"/>
              <a:sym typeface="Arial"/>
            </a:endParaRP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3124200" y="2230888"/>
            <a:ext cx="5240100"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algn="ctr" defTabSz="914354">
              <a:defRPr/>
            </a:pP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Đáp</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án</a:t>
            </a:r>
            <a:r>
              <a:rPr lang="en-US" sz="6000" b="1" dirty="0">
                <a:solidFill>
                  <a:srgbClr val="C00000"/>
                </a:solidFill>
                <a:latin typeface="Cambria" panose="02040503050406030204" pitchFamily="18" charset="0"/>
                <a:ea typeface="Cambria" panose="02040503050406030204" pitchFamily="18" charset="0"/>
                <a:cs typeface="Arial" pitchFamily="34" charset="0"/>
                <a:sym typeface="Arial"/>
              </a:rPr>
              <a:t>: </a:t>
            </a:r>
            <a:r>
              <a:rPr lang="en-US" sz="6000" b="1" dirty="0" err="1">
                <a:solidFill>
                  <a:srgbClr val="C00000"/>
                </a:solidFill>
                <a:latin typeface="Cambria" panose="02040503050406030204" pitchFamily="18" charset="0"/>
                <a:ea typeface="Cambria" panose="02040503050406030204" pitchFamily="18" charset="0"/>
                <a:cs typeface="Arial" pitchFamily="34" charset="0"/>
                <a:sym typeface="Arial"/>
              </a:rPr>
              <a:t>Đúng</a:t>
            </a:r>
            <a:endParaRPr lang="en-US" sz="6000" b="1" dirty="0">
              <a:solidFill>
                <a:srgbClr val="C00000"/>
              </a:solidFill>
              <a:latin typeface="Cambria" panose="02040503050406030204" pitchFamily="18" charset="0"/>
              <a:ea typeface="Cambria" panose="02040503050406030204" pitchFamily="18" charset="0"/>
              <a:sym typeface="Arial"/>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354">
              <a:defRPr/>
            </a:pPr>
            <a:endParaRPr lang="en-US" sz="1867">
              <a:solidFill>
                <a:prstClr val="white"/>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1860" r="22209"/>
          <a:stretch/>
        </p:blipFill>
        <p:spPr>
          <a:xfrm>
            <a:off x="-99237" y="-1"/>
            <a:ext cx="12291237" cy="697495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6121" y="525455"/>
            <a:ext cx="3765880" cy="2928115"/>
          </a:xfrm>
          <a:prstGeom prst="rect">
            <a:avLst/>
          </a:prstGeom>
        </p:spPr>
      </p:pic>
      <p:sp>
        <p:nvSpPr>
          <p:cNvPr id="21" name="Rounded Rectangle 20"/>
          <p:cNvSpPr/>
          <p:nvPr/>
        </p:nvSpPr>
        <p:spPr>
          <a:xfrm>
            <a:off x="2034362" y="2341550"/>
            <a:ext cx="8837639" cy="2568379"/>
          </a:xfrm>
          <a:prstGeom prst="roundRect">
            <a:avLst/>
          </a:prstGeom>
          <a:solidFill>
            <a:schemeClr val="tx2"/>
          </a:solidFill>
          <a:ln w="3810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800" kern="0" dirty="0">
              <a:solidFill>
                <a:srgbClr val="F0F1DF">
                  <a:lumMod val="25000"/>
                </a:srgbClr>
              </a:solidFill>
              <a:latin typeface="UTM Alberta Heavy" panose="02040603050506020204" pitchFamily="18" charset="0"/>
              <a:sym typeface="Aria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437" t="48132" r="38237" b="8378"/>
          <a:stretch/>
        </p:blipFill>
        <p:spPr>
          <a:xfrm flipH="1">
            <a:off x="-230622" y="2339163"/>
            <a:ext cx="3200364" cy="4518837"/>
          </a:xfrm>
          <a:prstGeom prst="rect">
            <a:avLst/>
          </a:prstGeom>
        </p:spPr>
      </p:pic>
      <p:sp>
        <p:nvSpPr>
          <p:cNvPr id="3" name="Rounded Rectangle 2"/>
          <p:cNvSpPr/>
          <p:nvPr/>
        </p:nvSpPr>
        <p:spPr>
          <a:xfrm>
            <a:off x="2913194" y="219948"/>
            <a:ext cx="6266375" cy="1026049"/>
          </a:xfrm>
          <a:prstGeom prst="roundRect">
            <a:avLst/>
          </a:prstGeom>
          <a:solidFill>
            <a:schemeClr val="tx2"/>
          </a:solid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Thứ</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ngày</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tháng</a:t>
            </a:r>
            <a:r>
              <a:rPr lang="en-US" sz="3200" b="1" kern="0" dirty="0">
                <a:solidFill>
                  <a:srgbClr val="000000"/>
                </a:solidFill>
                <a:latin typeface="Calibri" panose="020F0502020204030204" pitchFamily="34" charset="0"/>
                <a:cs typeface="Calibri" panose="020F0502020204030204" pitchFamily="34" charset="0"/>
                <a:sym typeface="Arial"/>
              </a:rPr>
              <a:t> … </a:t>
            </a:r>
            <a:r>
              <a:rPr lang="en-US" sz="3200" b="1" kern="0" dirty="0" err="1">
                <a:solidFill>
                  <a:srgbClr val="000000"/>
                </a:solidFill>
                <a:latin typeface="Calibri" panose="020F0502020204030204" pitchFamily="34" charset="0"/>
                <a:cs typeface="Calibri" panose="020F0502020204030204" pitchFamily="34" charset="0"/>
                <a:sym typeface="Arial"/>
              </a:rPr>
              <a:t>năm</a:t>
            </a:r>
            <a:r>
              <a:rPr lang="en-US" sz="3200" b="1" kern="0" dirty="0">
                <a:solidFill>
                  <a:srgbClr val="000000"/>
                </a:solidFill>
                <a:latin typeface="Calibri" panose="020F0502020204030204" pitchFamily="34" charset="0"/>
                <a:cs typeface="Calibri" panose="020F0502020204030204" pitchFamily="34" charset="0"/>
                <a:sym typeface="Arial"/>
              </a:rPr>
              <a:t> …</a:t>
            </a:r>
          </a:p>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Toán</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pic>
        <p:nvPicPr>
          <p:cNvPr id="1026" name="Picture 2" descr="Happy Stepping Out Sticker">
            <a:extLst>
              <a:ext uri="{FF2B5EF4-FFF2-40B4-BE49-F238E27FC236}">
                <a16:creationId xmlns:a16="http://schemas.microsoft.com/office/drawing/2014/main" id="{015038B0-1BA0-46DC-AAE9-2353377BA1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92329" y="4202760"/>
            <a:ext cx="1617595" cy="2360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alking Duck Sticker">
            <a:extLst>
              <a:ext uri="{FF2B5EF4-FFF2-40B4-BE49-F238E27FC236}">
                <a16:creationId xmlns:a16="http://schemas.microsoft.com/office/drawing/2014/main" id="{97A7362D-7A5F-4D05-838B-5D7868F167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277599" y="3096767"/>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5D8B76-8C8E-443E-A316-D84EADA6E2C9}"/>
              </a:ext>
            </a:extLst>
          </p:cNvPr>
          <p:cNvPicPr>
            <a:picLocks noChangeAspect="1"/>
          </p:cNvPicPr>
          <p:nvPr/>
        </p:nvPicPr>
        <p:blipFill>
          <a:blip r:embed="rId7"/>
          <a:stretch>
            <a:fillRect/>
          </a:stretch>
        </p:blipFill>
        <p:spPr>
          <a:xfrm>
            <a:off x="2446780" y="2466129"/>
            <a:ext cx="8059611" cy="1572904"/>
          </a:xfrm>
          <a:prstGeom prst="rect">
            <a:avLst/>
          </a:prstGeom>
        </p:spPr>
      </p:pic>
      <p:sp>
        <p:nvSpPr>
          <p:cNvPr id="7" name="TextBox 6">
            <a:extLst>
              <a:ext uri="{FF2B5EF4-FFF2-40B4-BE49-F238E27FC236}">
                <a16:creationId xmlns:a16="http://schemas.microsoft.com/office/drawing/2014/main" id="{BFB44E04-7706-456D-9026-83110716773B}"/>
              </a:ext>
            </a:extLst>
          </p:cNvPr>
          <p:cNvSpPr txBox="1"/>
          <p:nvPr/>
        </p:nvSpPr>
        <p:spPr>
          <a:xfrm>
            <a:off x="4949687" y="4075043"/>
            <a:ext cx="3260035" cy="646331"/>
          </a:xfrm>
          <a:prstGeom prst="rect">
            <a:avLst/>
          </a:prstGeom>
          <a:noFill/>
        </p:spPr>
        <p:txBody>
          <a:bodyPr wrap="square" rtlCol="0">
            <a:spAutoFit/>
          </a:bodyPr>
          <a:lstStyle/>
          <a:p>
            <a:pPr algn="ctr"/>
            <a:r>
              <a:rPr lang="en-US" sz="3600" b="1" dirty="0">
                <a:solidFill>
                  <a:srgbClr val="FF0000"/>
                </a:solidFill>
              </a:rPr>
              <a:t>(</a:t>
            </a:r>
            <a:r>
              <a:rPr lang="en-US" sz="3600" b="1" dirty="0" err="1">
                <a:solidFill>
                  <a:srgbClr val="FF0000"/>
                </a:solidFill>
              </a:rPr>
              <a:t>Tiết</a:t>
            </a:r>
            <a:r>
              <a:rPr lang="en-US" sz="3600" b="1" dirty="0">
                <a:solidFill>
                  <a:srgbClr val="FF0000"/>
                </a:solidFill>
              </a:rPr>
              <a:t> 3)</a:t>
            </a:r>
          </a:p>
        </p:txBody>
      </p:sp>
    </p:spTree>
    <p:extLst>
      <p:ext uri="{BB962C8B-B14F-4D97-AF65-F5344CB8AC3E}">
        <p14:creationId xmlns:p14="http://schemas.microsoft.com/office/powerpoint/2010/main" val="4152869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41632 -0.15031 L -4.16667E-6 2.34568E-6 " pathEditMode="relative" rAng="0" ptsTypes="AA">
                                      <p:cBhvr>
                                        <p:cTn id="6" dur="2000" fill="hold"/>
                                        <p:tgtEl>
                                          <p:spTgt spid="2"/>
                                        </p:tgtEl>
                                        <p:attrNameLst>
                                          <p:attrName>ppt_x</p:attrName>
                                          <p:attrName>ppt_y</p:attrName>
                                        </p:attrNameLst>
                                      </p:cBhvr>
                                      <p:rCtr x="-20712" y="7531"/>
                                    </p:animMotion>
                                  </p:childTnLst>
                                </p:cTn>
                              </p:par>
                              <p:par>
                                <p:cTn id="7" presetID="42" presetClass="path" presetSubtype="0" accel="50000" decel="50000" fill="hold" nodeType="withEffect">
                                  <p:stCondLst>
                                    <p:cond delay="0"/>
                                  </p:stCondLst>
                                  <p:childTnLst>
                                    <p:animMotion origin="layout" path="M 0 3.45679E-6 L -0.36302 0.01512 " pathEditMode="relative" rAng="0" ptsTypes="AA">
                                      <p:cBhvr>
                                        <p:cTn id="8" dur="3000" fill="hold"/>
                                        <p:tgtEl>
                                          <p:spTgt spid="4"/>
                                        </p:tgtEl>
                                        <p:attrNameLst>
                                          <p:attrName>ppt_x</p:attrName>
                                          <p:attrName>ppt_y</p:attrName>
                                        </p:attrNameLst>
                                      </p:cBhvr>
                                      <p:rCtr x="-18160" y="741"/>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inVertical)">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34" name="Rounded Rectangle 16">
            <a:extLst>
              <a:ext uri="{FF2B5EF4-FFF2-40B4-BE49-F238E27FC236}">
                <a16:creationId xmlns:a16="http://schemas.microsoft.com/office/drawing/2014/main" id="{7856D5F4-38FD-4EC1-8F42-CE10FEEA4B63}"/>
              </a:ext>
            </a:extLst>
          </p:cNvPr>
          <p:cNvSpPr/>
          <p:nvPr/>
        </p:nvSpPr>
        <p:spPr>
          <a:xfrm>
            <a:off x="143838" y="417259"/>
            <a:ext cx="11904324" cy="6094461"/>
          </a:xfrm>
          <a:prstGeom prst="round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F1DF"/>
              </a:solidFill>
              <a:latin typeface="Arial"/>
              <a:sym typeface="Arial"/>
            </a:endParaRPr>
          </a:p>
        </p:txBody>
      </p:sp>
      <p:grpSp>
        <p:nvGrpSpPr>
          <p:cNvPr id="1510" name="Google Shape;1510;p42"/>
          <p:cNvGrpSpPr/>
          <p:nvPr/>
        </p:nvGrpSpPr>
        <p:grpSpPr>
          <a:xfrm rot="-263184">
            <a:off x="-257195" y="3836203"/>
            <a:ext cx="1441987" cy="2971005"/>
            <a:chOff x="6239025" y="396475"/>
            <a:chExt cx="480900" cy="990825"/>
          </a:xfrm>
        </p:grpSpPr>
        <p:sp>
          <p:nvSpPr>
            <p:cNvPr id="1511" name="Google Shape;151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2" name="Google Shape;151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3" name="Google Shape;151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4" name="Google Shape;151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5" name="Google Shape;151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6" name="Google Shape;151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7" name="Google Shape;151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8" name="Google Shape;151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9" name="Google Shape;151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520" name="Google Shape;1520;p42"/>
          <p:cNvGrpSpPr/>
          <p:nvPr/>
        </p:nvGrpSpPr>
        <p:grpSpPr>
          <a:xfrm flipH="1">
            <a:off x="10029061" y="1321274"/>
            <a:ext cx="2119588" cy="5190447"/>
            <a:chOff x="6239025" y="396475"/>
            <a:chExt cx="480900" cy="990825"/>
          </a:xfrm>
        </p:grpSpPr>
        <p:sp>
          <p:nvSpPr>
            <p:cNvPr id="1521" name="Google Shape;1521;p42"/>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rgbClr val="869D3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2" name="Google Shape;1522;p42"/>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3" name="Google Shape;1523;p42"/>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4" name="Google Shape;1524;p42"/>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5" name="Google Shape;1525;p42"/>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6" name="Google Shape;1526;p42"/>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7" name="Google Shape;1527;p42"/>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rgbClr val="EE532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8" name="Google Shape;1528;p42"/>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9" name="Google Shape;1529;p42"/>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41" name="Google Shape;3538;p41">
            <a:extLst>
              <a:ext uri="{FF2B5EF4-FFF2-40B4-BE49-F238E27FC236}">
                <a16:creationId xmlns:a16="http://schemas.microsoft.com/office/drawing/2014/main" id="{E1454F0E-FFDD-43C5-901F-0B7D20514EB1}"/>
              </a:ext>
            </a:extLst>
          </p:cNvPr>
          <p:cNvSpPr txBox="1">
            <a:spLocks/>
          </p:cNvSpPr>
          <p:nvPr/>
        </p:nvSpPr>
        <p:spPr>
          <a:xfrm>
            <a:off x="1687043" y="1316218"/>
            <a:ext cx="8085607" cy="271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Nunito"/>
              <a:buNone/>
              <a:defRPr sz="16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None/>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None/>
              <a:defRPr sz="1400" b="0" i="0" u="none" strike="noStrike" cap="none">
                <a:solidFill>
                  <a:schemeClr val="dk1"/>
                </a:solidFill>
                <a:latin typeface="Nunito"/>
                <a:ea typeface="Nunito"/>
                <a:cs typeface="Nunito"/>
                <a:sym typeface="Nunito"/>
              </a:defRPr>
            </a:lvl9pPr>
          </a:lstStyle>
          <a:p>
            <a:pPr marL="0" indent="0" algn="just" defTabSz="1219170">
              <a:buClr>
                <a:srgbClr val="000000"/>
              </a:buClr>
              <a:defRPr/>
            </a:pP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 Biết cách phân tích cấu tạo số, cách đọc và cách viết các số có năm chữ số và số 100 000.</a:t>
            </a:r>
          </a:p>
          <a:p>
            <a:pPr marL="0" indent="0" algn="just" defTabSz="1219170">
              <a:buClr>
                <a:srgbClr val="000000"/>
              </a:buClr>
              <a:defRPr/>
            </a:pPr>
            <a:r>
              <a:rPr lang="en-US"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 </a:t>
            </a:r>
            <a:r>
              <a:rPr lang="vi-VN" sz="3200" b="1" kern="0" dirty="0">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rPr>
              <a:t>Làm quen với cách làm tròn số và làm tròn được một số đến hàng nghìn và hàng chục nghìn.</a:t>
            </a:r>
            <a:endParaRPr lang="vi-VN" sz="3200" kern="0" dirty="0">
              <a:solidFill>
                <a:sysClr val="windowText" lastClr="000000"/>
              </a:solidFill>
              <a:latin typeface="Cambria" panose="02040503050406030204" pitchFamily="18" charset="0"/>
              <a:ea typeface="Cambria" panose="02040503050406030204" pitchFamily="18" charset="0"/>
            </a:endParaRPr>
          </a:p>
        </p:txBody>
      </p:sp>
      <p:grpSp>
        <p:nvGrpSpPr>
          <p:cNvPr id="42" name="Group 41">
            <a:extLst>
              <a:ext uri="{FF2B5EF4-FFF2-40B4-BE49-F238E27FC236}">
                <a16:creationId xmlns:a16="http://schemas.microsoft.com/office/drawing/2014/main" id="{827728BF-E774-4C4F-978A-8C97A3F5C338}"/>
              </a:ext>
            </a:extLst>
          </p:cNvPr>
          <p:cNvGrpSpPr/>
          <p:nvPr/>
        </p:nvGrpSpPr>
        <p:grpSpPr>
          <a:xfrm>
            <a:off x="421599" y="1165958"/>
            <a:ext cx="1464000" cy="1356265"/>
            <a:chOff x="311152" y="743043"/>
            <a:chExt cx="767840" cy="751670"/>
          </a:xfrm>
        </p:grpSpPr>
        <p:sp>
          <p:nvSpPr>
            <p:cNvPr id="43" name="Google Shape;4265;p49">
              <a:extLst>
                <a:ext uri="{FF2B5EF4-FFF2-40B4-BE49-F238E27FC236}">
                  <a16:creationId xmlns:a16="http://schemas.microsoft.com/office/drawing/2014/main" id="{2AADDBB1-1208-4406-9456-688CD8E1F3EC}"/>
                </a:ext>
              </a:extLst>
            </p:cNvPr>
            <p:cNvSpPr/>
            <p:nvPr/>
          </p:nvSpPr>
          <p:spPr>
            <a:xfrm>
              <a:off x="311152" y="743043"/>
              <a:ext cx="767840" cy="751670"/>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4" name="Google Shape;4266;p49">
              <a:extLst>
                <a:ext uri="{FF2B5EF4-FFF2-40B4-BE49-F238E27FC236}">
                  <a16:creationId xmlns:a16="http://schemas.microsoft.com/office/drawing/2014/main" id="{BE9FBB21-1796-470B-BF31-8441954445B0}"/>
                </a:ext>
              </a:extLst>
            </p:cNvPr>
            <p:cNvSpPr/>
            <p:nvPr/>
          </p:nvSpPr>
          <p:spPr>
            <a:xfrm>
              <a:off x="359044" y="792027"/>
              <a:ext cx="672057" cy="653702"/>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5" name="Google Shape;4267;p49">
              <a:extLst>
                <a:ext uri="{FF2B5EF4-FFF2-40B4-BE49-F238E27FC236}">
                  <a16:creationId xmlns:a16="http://schemas.microsoft.com/office/drawing/2014/main" id="{DE27A435-1604-4A8D-A3D7-F66F91A0EF59}"/>
                </a:ext>
              </a:extLst>
            </p:cNvPr>
            <p:cNvSpPr/>
            <p:nvPr/>
          </p:nvSpPr>
          <p:spPr>
            <a:xfrm>
              <a:off x="311152" y="743043"/>
              <a:ext cx="767840" cy="751670"/>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6" name="Google Shape;4268;p49">
              <a:extLst>
                <a:ext uri="{FF2B5EF4-FFF2-40B4-BE49-F238E27FC236}">
                  <a16:creationId xmlns:a16="http://schemas.microsoft.com/office/drawing/2014/main" id="{BC61380F-F891-4D12-8BC4-250331684160}"/>
                </a:ext>
              </a:extLst>
            </p:cNvPr>
            <p:cNvSpPr/>
            <p:nvPr/>
          </p:nvSpPr>
          <p:spPr>
            <a:xfrm>
              <a:off x="359046" y="792027"/>
              <a:ext cx="672057" cy="653702"/>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47" name="Google Shape;4269;p49">
              <a:extLst>
                <a:ext uri="{FF2B5EF4-FFF2-40B4-BE49-F238E27FC236}">
                  <a16:creationId xmlns:a16="http://schemas.microsoft.com/office/drawing/2014/main" id="{AEBEF3D5-AF66-42FB-B2D0-ABFCC43B7E2F}"/>
                </a:ext>
              </a:extLst>
            </p:cNvPr>
            <p:cNvSpPr/>
            <p:nvPr/>
          </p:nvSpPr>
          <p:spPr>
            <a:xfrm>
              <a:off x="359044" y="792027"/>
              <a:ext cx="672057" cy="653702"/>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8" name="Google Shape;4270;p49">
              <a:extLst>
                <a:ext uri="{FF2B5EF4-FFF2-40B4-BE49-F238E27FC236}">
                  <a16:creationId xmlns:a16="http://schemas.microsoft.com/office/drawing/2014/main" id="{F608CB4D-51F3-4197-B370-7C56591ECEB7}"/>
                </a:ext>
              </a:extLst>
            </p:cNvPr>
            <p:cNvSpPr/>
            <p:nvPr/>
          </p:nvSpPr>
          <p:spPr>
            <a:xfrm>
              <a:off x="716763" y="792027"/>
              <a:ext cx="35" cy="36"/>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49" name="Google Shape;4271;p49">
              <a:extLst>
                <a:ext uri="{FF2B5EF4-FFF2-40B4-BE49-F238E27FC236}">
                  <a16:creationId xmlns:a16="http://schemas.microsoft.com/office/drawing/2014/main" id="{A97492D6-E4AF-46EE-B601-FB75B98728F1}"/>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0" name="Google Shape;4272;p49">
              <a:extLst>
                <a:ext uri="{FF2B5EF4-FFF2-40B4-BE49-F238E27FC236}">
                  <a16:creationId xmlns:a16="http://schemas.microsoft.com/office/drawing/2014/main" id="{F2B70E5C-2DD2-460D-97CD-E3A4D0864BF5}"/>
                </a:ext>
              </a:extLst>
            </p:cNvPr>
            <p:cNvSpPr/>
            <p:nvPr/>
          </p:nvSpPr>
          <p:spPr>
            <a:xfrm>
              <a:off x="715260" y="792027"/>
              <a:ext cx="1538" cy="36"/>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1" name="Google Shape;4273;p49">
              <a:extLst>
                <a:ext uri="{FF2B5EF4-FFF2-40B4-BE49-F238E27FC236}">
                  <a16:creationId xmlns:a16="http://schemas.microsoft.com/office/drawing/2014/main" id="{5CD073D2-7510-4845-81EF-2B59D3304C0B}"/>
                </a:ext>
              </a:extLst>
            </p:cNvPr>
            <p:cNvSpPr/>
            <p:nvPr/>
          </p:nvSpPr>
          <p:spPr>
            <a:xfrm>
              <a:off x="715260" y="792027"/>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53" name="Google Shape;4274;p49">
              <a:extLst>
                <a:ext uri="{FF2B5EF4-FFF2-40B4-BE49-F238E27FC236}">
                  <a16:creationId xmlns:a16="http://schemas.microsoft.com/office/drawing/2014/main" id="{EFF9610E-45E5-4287-8777-8470C518487C}"/>
                </a:ext>
              </a:extLst>
            </p:cNvPr>
            <p:cNvSpPr/>
            <p:nvPr/>
          </p:nvSpPr>
          <p:spPr>
            <a:xfrm>
              <a:off x="716763" y="792027"/>
              <a:ext cx="35" cy="36"/>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2" name="Google Shape;4275;p49">
              <a:extLst>
                <a:ext uri="{FF2B5EF4-FFF2-40B4-BE49-F238E27FC236}">
                  <a16:creationId xmlns:a16="http://schemas.microsoft.com/office/drawing/2014/main" id="{4C2306C1-7687-4D83-8FE9-E7040F2C33EE}"/>
                </a:ext>
              </a:extLst>
            </p:cNvPr>
            <p:cNvSpPr/>
            <p:nvPr/>
          </p:nvSpPr>
          <p:spPr>
            <a:xfrm>
              <a:off x="722741" y="792027"/>
              <a:ext cx="35" cy="36"/>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3" name="Google Shape;4276;p49">
              <a:extLst>
                <a:ext uri="{FF2B5EF4-FFF2-40B4-BE49-F238E27FC236}">
                  <a16:creationId xmlns:a16="http://schemas.microsoft.com/office/drawing/2014/main" id="{BFC8F243-EDE6-47BA-AD27-7C411DE681EA}"/>
                </a:ext>
              </a:extLst>
            </p:cNvPr>
            <p:cNvSpPr/>
            <p:nvPr/>
          </p:nvSpPr>
          <p:spPr>
            <a:xfrm>
              <a:off x="722741" y="792027"/>
              <a:ext cx="35" cy="36"/>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4" name="Google Shape;4277;p49">
              <a:extLst>
                <a:ext uri="{FF2B5EF4-FFF2-40B4-BE49-F238E27FC236}">
                  <a16:creationId xmlns:a16="http://schemas.microsoft.com/office/drawing/2014/main" id="{7176C13E-984E-4006-AD2E-CFF5A6D8C978}"/>
                </a:ext>
              </a:extLst>
            </p:cNvPr>
            <p:cNvSpPr/>
            <p:nvPr/>
          </p:nvSpPr>
          <p:spPr>
            <a:xfrm>
              <a:off x="799088" y="882343"/>
              <a:ext cx="20974" cy="102616"/>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5" name="Google Shape;4278;p49">
              <a:extLst>
                <a:ext uri="{FF2B5EF4-FFF2-40B4-BE49-F238E27FC236}">
                  <a16:creationId xmlns:a16="http://schemas.microsoft.com/office/drawing/2014/main" id="{4FA7DA8D-73A4-4D54-9A37-0AA9329D929C}"/>
                </a:ext>
              </a:extLst>
            </p:cNvPr>
            <p:cNvSpPr/>
            <p:nvPr/>
          </p:nvSpPr>
          <p:spPr>
            <a:xfrm>
              <a:off x="799088" y="882343"/>
              <a:ext cx="20974" cy="102616"/>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6" name="Google Shape;4279;p49">
              <a:extLst>
                <a:ext uri="{FF2B5EF4-FFF2-40B4-BE49-F238E27FC236}">
                  <a16:creationId xmlns:a16="http://schemas.microsoft.com/office/drawing/2014/main" id="{F663A97C-86AD-44D0-AA9E-7A1B152918FC}"/>
                </a:ext>
              </a:extLst>
            </p:cNvPr>
            <p:cNvSpPr/>
            <p:nvPr/>
          </p:nvSpPr>
          <p:spPr>
            <a:xfrm>
              <a:off x="799088" y="879268"/>
              <a:ext cx="20974" cy="105691"/>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7" name="Google Shape;4280;p49">
              <a:extLst>
                <a:ext uri="{FF2B5EF4-FFF2-40B4-BE49-F238E27FC236}">
                  <a16:creationId xmlns:a16="http://schemas.microsoft.com/office/drawing/2014/main" id="{8B40CCDB-D377-4979-A11C-2621F353AB14}"/>
                </a:ext>
              </a:extLst>
            </p:cNvPr>
            <p:cNvSpPr/>
            <p:nvPr/>
          </p:nvSpPr>
          <p:spPr>
            <a:xfrm>
              <a:off x="794578" y="867040"/>
              <a:ext cx="25484" cy="122495"/>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8" name="Google Shape;4281;p49">
              <a:extLst>
                <a:ext uri="{FF2B5EF4-FFF2-40B4-BE49-F238E27FC236}">
                  <a16:creationId xmlns:a16="http://schemas.microsoft.com/office/drawing/2014/main" id="{543E3CB0-0A8A-4D86-8216-866BB6FF4642}"/>
                </a:ext>
              </a:extLst>
            </p:cNvPr>
            <p:cNvSpPr/>
            <p:nvPr/>
          </p:nvSpPr>
          <p:spPr>
            <a:xfrm>
              <a:off x="989151" y="1030832"/>
              <a:ext cx="14997" cy="7687"/>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69" name="Google Shape;4282;p49">
              <a:extLst>
                <a:ext uri="{FF2B5EF4-FFF2-40B4-BE49-F238E27FC236}">
                  <a16:creationId xmlns:a16="http://schemas.microsoft.com/office/drawing/2014/main" id="{9660EDB3-239A-4F1E-BDA6-0A3162EEA0F2}"/>
                </a:ext>
              </a:extLst>
            </p:cNvPr>
            <p:cNvSpPr/>
            <p:nvPr/>
          </p:nvSpPr>
          <p:spPr>
            <a:xfrm>
              <a:off x="989151" y="1030832"/>
              <a:ext cx="14997" cy="7687"/>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0" name="Google Shape;4283;p49">
              <a:extLst>
                <a:ext uri="{FF2B5EF4-FFF2-40B4-BE49-F238E27FC236}">
                  <a16:creationId xmlns:a16="http://schemas.microsoft.com/office/drawing/2014/main" id="{7AAFFB22-E34E-406E-8D08-C9D4CCCB5DFA}"/>
                </a:ext>
              </a:extLst>
            </p:cNvPr>
            <p:cNvSpPr/>
            <p:nvPr/>
          </p:nvSpPr>
          <p:spPr>
            <a:xfrm>
              <a:off x="917314" y="1006340"/>
              <a:ext cx="113786" cy="75049"/>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1" name="Google Shape;4284;p49">
              <a:extLst>
                <a:ext uri="{FF2B5EF4-FFF2-40B4-BE49-F238E27FC236}">
                  <a16:creationId xmlns:a16="http://schemas.microsoft.com/office/drawing/2014/main" id="{5183DDCF-3060-4219-912E-0C70A2DB5D42}"/>
                </a:ext>
              </a:extLst>
            </p:cNvPr>
            <p:cNvSpPr/>
            <p:nvPr/>
          </p:nvSpPr>
          <p:spPr>
            <a:xfrm>
              <a:off x="1010126" y="1043096"/>
              <a:ext cx="20974" cy="38293"/>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2" name="Google Shape;4285;p49">
              <a:extLst>
                <a:ext uri="{FF2B5EF4-FFF2-40B4-BE49-F238E27FC236}">
                  <a16:creationId xmlns:a16="http://schemas.microsoft.com/office/drawing/2014/main" id="{516E8E1E-08AB-4CFE-AAAD-EB14899B7DB3}"/>
                </a:ext>
              </a:extLst>
            </p:cNvPr>
            <p:cNvSpPr/>
            <p:nvPr/>
          </p:nvSpPr>
          <p:spPr>
            <a:xfrm>
              <a:off x="941260" y="1012454"/>
              <a:ext cx="62888" cy="2606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3" name="Google Shape;4286;p49">
              <a:extLst>
                <a:ext uri="{FF2B5EF4-FFF2-40B4-BE49-F238E27FC236}">
                  <a16:creationId xmlns:a16="http://schemas.microsoft.com/office/drawing/2014/main" id="{263E3887-FE2C-4367-8450-2C3D5ED4BEF4}"/>
                </a:ext>
              </a:extLst>
            </p:cNvPr>
            <p:cNvSpPr/>
            <p:nvPr/>
          </p:nvSpPr>
          <p:spPr>
            <a:xfrm>
              <a:off x="917314" y="1006340"/>
              <a:ext cx="22478" cy="4612"/>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4" name="Google Shape;4287;p49">
              <a:extLst>
                <a:ext uri="{FF2B5EF4-FFF2-40B4-BE49-F238E27FC236}">
                  <a16:creationId xmlns:a16="http://schemas.microsoft.com/office/drawing/2014/main" id="{EBC374B0-3471-41D2-B51C-09A4E980B9AA}"/>
                </a:ext>
              </a:extLst>
            </p:cNvPr>
            <p:cNvSpPr/>
            <p:nvPr/>
          </p:nvSpPr>
          <p:spPr>
            <a:xfrm>
              <a:off x="655378" y="1330885"/>
              <a:ext cx="3041" cy="1573"/>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5" name="Google Shape;4288;p49">
              <a:extLst>
                <a:ext uri="{FF2B5EF4-FFF2-40B4-BE49-F238E27FC236}">
                  <a16:creationId xmlns:a16="http://schemas.microsoft.com/office/drawing/2014/main" id="{4C05B05E-46B2-4AFF-8498-67E1AA7788F4}"/>
                </a:ext>
              </a:extLst>
            </p:cNvPr>
            <p:cNvSpPr/>
            <p:nvPr/>
          </p:nvSpPr>
          <p:spPr>
            <a:xfrm>
              <a:off x="655378" y="1330885"/>
              <a:ext cx="3041" cy="1573"/>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6" name="Google Shape;4289;p49">
              <a:extLst>
                <a:ext uri="{FF2B5EF4-FFF2-40B4-BE49-F238E27FC236}">
                  <a16:creationId xmlns:a16="http://schemas.microsoft.com/office/drawing/2014/main" id="{A9840857-2E59-4029-ACAF-01E38370AFBA}"/>
                </a:ext>
              </a:extLst>
            </p:cNvPr>
            <p:cNvSpPr/>
            <p:nvPr/>
          </p:nvSpPr>
          <p:spPr>
            <a:xfrm>
              <a:off x="854460" y="1438042"/>
              <a:ext cx="35" cy="1573"/>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7" name="Google Shape;4290;p49">
              <a:extLst>
                <a:ext uri="{FF2B5EF4-FFF2-40B4-BE49-F238E27FC236}">
                  <a16:creationId xmlns:a16="http://schemas.microsoft.com/office/drawing/2014/main" id="{0E4020DC-651B-4CE5-AA55-3316921216E1}"/>
                </a:ext>
              </a:extLst>
            </p:cNvPr>
            <p:cNvSpPr/>
            <p:nvPr/>
          </p:nvSpPr>
          <p:spPr>
            <a:xfrm>
              <a:off x="854460" y="1439579"/>
              <a:ext cx="35" cy="36"/>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8" name="Google Shape;4291;p49">
              <a:extLst>
                <a:ext uri="{FF2B5EF4-FFF2-40B4-BE49-F238E27FC236}">
                  <a16:creationId xmlns:a16="http://schemas.microsoft.com/office/drawing/2014/main" id="{9E2962C4-8166-4D8D-A714-C725A48D96AB}"/>
                </a:ext>
              </a:extLst>
            </p:cNvPr>
            <p:cNvSpPr/>
            <p:nvPr/>
          </p:nvSpPr>
          <p:spPr>
            <a:xfrm>
              <a:off x="854460" y="1438042"/>
              <a:ext cx="35" cy="1573"/>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79" name="Google Shape;4292;p49">
              <a:extLst>
                <a:ext uri="{FF2B5EF4-FFF2-40B4-BE49-F238E27FC236}">
                  <a16:creationId xmlns:a16="http://schemas.microsoft.com/office/drawing/2014/main" id="{7AEAB42A-470B-4274-8183-3E5453CBA4D9}"/>
                </a:ext>
              </a:extLst>
            </p:cNvPr>
            <p:cNvSpPr/>
            <p:nvPr/>
          </p:nvSpPr>
          <p:spPr>
            <a:xfrm>
              <a:off x="808072" y="1439579"/>
              <a:ext cx="46423" cy="615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0" name="Google Shape;4293;p49">
              <a:extLst>
                <a:ext uri="{FF2B5EF4-FFF2-40B4-BE49-F238E27FC236}">
                  <a16:creationId xmlns:a16="http://schemas.microsoft.com/office/drawing/2014/main" id="{F8C9931A-586A-4BA6-BF9E-7B664222DCC6}"/>
                </a:ext>
              </a:extLst>
            </p:cNvPr>
            <p:cNvSpPr/>
            <p:nvPr/>
          </p:nvSpPr>
          <p:spPr>
            <a:xfrm>
              <a:off x="829011" y="1445693"/>
              <a:ext cx="1538" cy="36"/>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1" name="Google Shape;4294;p49">
              <a:extLst>
                <a:ext uri="{FF2B5EF4-FFF2-40B4-BE49-F238E27FC236}">
                  <a16:creationId xmlns:a16="http://schemas.microsoft.com/office/drawing/2014/main" id="{DE2036FD-D765-4F75-94E6-5B34CA3A0EBA}"/>
                </a:ext>
              </a:extLst>
            </p:cNvPr>
            <p:cNvSpPr/>
            <p:nvPr/>
          </p:nvSpPr>
          <p:spPr>
            <a:xfrm>
              <a:off x="808072" y="1442618"/>
              <a:ext cx="35" cy="36"/>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2" name="Google Shape;4295;p49">
              <a:extLst>
                <a:ext uri="{FF2B5EF4-FFF2-40B4-BE49-F238E27FC236}">
                  <a16:creationId xmlns:a16="http://schemas.microsoft.com/office/drawing/2014/main" id="{30FE0F2A-5338-40DC-95F9-607335BEC12B}"/>
                </a:ext>
              </a:extLst>
            </p:cNvPr>
            <p:cNvSpPr/>
            <p:nvPr/>
          </p:nvSpPr>
          <p:spPr>
            <a:xfrm>
              <a:off x="830515" y="1439579"/>
              <a:ext cx="23981" cy="615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3" name="Google Shape;4296;p49">
              <a:extLst>
                <a:ext uri="{FF2B5EF4-FFF2-40B4-BE49-F238E27FC236}">
                  <a16:creationId xmlns:a16="http://schemas.microsoft.com/office/drawing/2014/main" id="{58F34BB7-CD21-4A43-ADCE-F866E199EFDB}"/>
                </a:ext>
              </a:extLst>
            </p:cNvPr>
            <p:cNvSpPr/>
            <p:nvPr/>
          </p:nvSpPr>
          <p:spPr>
            <a:xfrm>
              <a:off x="359044" y="792027"/>
              <a:ext cx="672057" cy="653702"/>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4" name="Google Shape;4297;p49">
              <a:extLst>
                <a:ext uri="{FF2B5EF4-FFF2-40B4-BE49-F238E27FC236}">
                  <a16:creationId xmlns:a16="http://schemas.microsoft.com/office/drawing/2014/main" id="{506AD7DE-93C3-4F9B-8CCF-F1478DB8AF8E}"/>
                </a:ext>
              </a:extLst>
            </p:cNvPr>
            <p:cNvSpPr/>
            <p:nvPr/>
          </p:nvSpPr>
          <p:spPr>
            <a:xfrm>
              <a:off x="429378" y="1315582"/>
              <a:ext cx="229041" cy="79626"/>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5" name="Google Shape;4298;p49">
              <a:extLst>
                <a:ext uri="{FF2B5EF4-FFF2-40B4-BE49-F238E27FC236}">
                  <a16:creationId xmlns:a16="http://schemas.microsoft.com/office/drawing/2014/main" id="{D3113D21-F571-40AB-ADBA-53535C479088}"/>
                </a:ext>
              </a:extLst>
            </p:cNvPr>
            <p:cNvSpPr/>
            <p:nvPr/>
          </p:nvSpPr>
          <p:spPr>
            <a:xfrm>
              <a:off x="716763" y="1006340"/>
              <a:ext cx="314337" cy="439389"/>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6" name="Google Shape;4299;p49">
              <a:extLst>
                <a:ext uri="{FF2B5EF4-FFF2-40B4-BE49-F238E27FC236}">
                  <a16:creationId xmlns:a16="http://schemas.microsoft.com/office/drawing/2014/main" id="{54A78C30-7932-480E-90D2-517EA5FE17CF}"/>
                </a:ext>
              </a:extLst>
            </p:cNvPr>
            <p:cNvSpPr/>
            <p:nvPr/>
          </p:nvSpPr>
          <p:spPr>
            <a:xfrm>
              <a:off x="359044" y="983386"/>
              <a:ext cx="131755" cy="188320"/>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7" name="Google Shape;4300;p49">
              <a:extLst>
                <a:ext uri="{FF2B5EF4-FFF2-40B4-BE49-F238E27FC236}">
                  <a16:creationId xmlns:a16="http://schemas.microsoft.com/office/drawing/2014/main" id="{ECD81AEC-14E4-4500-A9FE-F7CB374BDD42}"/>
                </a:ext>
              </a:extLst>
            </p:cNvPr>
            <p:cNvSpPr/>
            <p:nvPr/>
          </p:nvSpPr>
          <p:spPr>
            <a:xfrm>
              <a:off x="692817" y="792027"/>
              <a:ext cx="127245" cy="199046"/>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8" name="Google Shape;4301;p49">
              <a:extLst>
                <a:ext uri="{FF2B5EF4-FFF2-40B4-BE49-F238E27FC236}">
                  <a16:creationId xmlns:a16="http://schemas.microsoft.com/office/drawing/2014/main" id="{8AB45DC7-8637-4C30-B6CF-C5C41F157554}"/>
                </a:ext>
              </a:extLst>
            </p:cNvPr>
            <p:cNvSpPr/>
            <p:nvPr/>
          </p:nvSpPr>
          <p:spPr>
            <a:xfrm>
              <a:off x="387464" y="819594"/>
              <a:ext cx="312869" cy="454692"/>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89" name="Google Shape;4302;p49">
              <a:extLst>
                <a:ext uri="{FF2B5EF4-FFF2-40B4-BE49-F238E27FC236}">
                  <a16:creationId xmlns:a16="http://schemas.microsoft.com/office/drawing/2014/main" id="{AF88429A-83CB-4A48-BF0C-74DEB49FB56E}"/>
                </a:ext>
              </a:extLst>
            </p:cNvPr>
            <p:cNvSpPr/>
            <p:nvPr/>
          </p:nvSpPr>
          <p:spPr>
            <a:xfrm>
              <a:off x="460805" y="1194624"/>
              <a:ext cx="49430" cy="79661"/>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0" name="Google Shape;4303;p49">
              <a:extLst>
                <a:ext uri="{FF2B5EF4-FFF2-40B4-BE49-F238E27FC236}">
                  <a16:creationId xmlns:a16="http://schemas.microsoft.com/office/drawing/2014/main" id="{8FA8DF50-7E73-4529-8126-98AFB360C811}"/>
                </a:ext>
              </a:extLst>
            </p:cNvPr>
            <p:cNvSpPr/>
            <p:nvPr/>
          </p:nvSpPr>
          <p:spPr>
            <a:xfrm>
              <a:off x="387464" y="957356"/>
              <a:ext cx="172165" cy="53596"/>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1" name="Google Shape;4304;p49">
              <a:extLst>
                <a:ext uri="{FF2B5EF4-FFF2-40B4-BE49-F238E27FC236}">
                  <a16:creationId xmlns:a16="http://schemas.microsoft.com/office/drawing/2014/main" id="{74ED425E-962A-4CE6-8988-182032EE85F4}"/>
                </a:ext>
              </a:extLst>
            </p:cNvPr>
            <p:cNvSpPr/>
            <p:nvPr/>
          </p:nvSpPr>
          <p:spPr>
            <a:xfrm>
              <a:off x="620980" y="819594"/>
              <a:ext cx="79353" cy="131684"/>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grpSp>
        <p:nvGrpSpPr>
          <p:cNvPr id="92" name="Google Shape;4264;p49">
            <a:extLst>
              <a:ext uri="{FF2B5EF4-FFF2-40B4-BE49-F238E27FC236}">
                <a16:creationId xmlns:a16="http://schemas.microsoft.com/office/drawing/2014/main" id="{7438B5A9-F70E-4098-B54E-9C8694D56814}"/>
              </a:ext>
            </a:extLst>
          </p:cNvPr>
          <p:cNvGrpSpPr/>
          <p:nvPr/>
        </p:nvGrpSpPr>
        <p:grpSpPr>
          <a:xfrm>
            <a:off x="10324855" y="4255126"/>
            <a:ext cx="1480051" cy="1656748"/>
            <a:chOff x="4359100" y="1077450"/>
            <a:chExt cx="549125" cy="525575"/>
          </a:xfrm>
        </p:grpSpPr>
        <p:sp>
          <p:nvSpPr>
            <p:cNvPr id="93" name="Google Shape;4265;p49">
              <a:extLst>
                <a:ext uri="{FF2B5EF4-FFF2-40B4-BE49-F238E27FC236}">
                  <a16:creationId xmlns:a16="http://schemas.microsoft.com/office/drawing/2014/main" id="{82573308-AF71-4D0E-940E-170BDA3F24B0}"/>
                </a:ext>
              </a:extLst>
            </p:cNvPr>
            <p:cNvSpPr/>
            <p:nvPr/>
          </p:nvSpPr>
          <p:spPr>
            <a:xfrm>
              <a:off x="4359100" y="1077450"/>
              <a:ext cx="549125" cy="525575"/>
            </a:xfrm>
            <a:custGeom>
              <a:avLst/>
              <a:gdLst/>
              <a:ahLst/>
              <a:cxnLst/>
              <a:rect l="l" t="t" r="r" b="b"/>
              <a:pathLst>
                <a:path w="21965" h="21023" extrusionOk="0">
                  <a:moveTo>
                    <a:pt x="11860" y="1370"/>
                  </a:moveTo>
                  <a:lnTo>
                    <a:pt x="12074" y="1413"/>
                  </a:lnTo>
                  <a:lnTo>
                    <a:pt x="12288" y="1499"/>
                  </a:lnTo>
                  <a:lnTo>
                    <a:pt x="12331" y="1542"/>
                  </a:lnTo>
                  <a:lnTo>
                    <a:pt x="12417" y="1584"/>
                  </a:lnTo>
                  <a:lnTo>
                    <a:pt x="12631" y="1713"/>
                  </a:lnTo>
                  <a:lnTo>
                    <a:pt x="12845" y="1884"/>
                  </a:lnTo>
                  <a:lnTo>
                    <a:pt x="13059" y="2098"/>
                  </a:lnTo>
                  <a:lnTo>
                    <a:pt x="13230" y="2355"/>
                  </a:lnTo>
                  <a:lnTo>
                    <a:pt x="13573" y="2869"/>
                  </a:lnTo>
                  <a:lnTo>
                    <a:pt x="13830" y="3468"/>
                  </a:lnTo>
                  <a:lnTo>
                    <a:pt x="13958" y="3811"/>
                  </a:lnTo>
                  <a:lnTo>
                    <a:pt x="14215" y="4710"/>
                  </a:lnTo>
                  <a:lnTo>
                    <a:pt x="14386" y="5523"/>
                  </a:lnTo>
                  <a:lnTo>
                    <a:pt x="14515" y="6251"/>
                  </a:lnTo>
                  <a:lnTo>
                    <a:pt x="14558" y="6765"/>
                  </a:lnTo>
                  <a:lnTo>
                    <a:pt x="14558" y="6894"/>
                  </a:lnTo>
                  <a:lnTo>
                    <a:pt x="14558" y="6979"/>
                  </a:lnTo>
                  <a:lnTo>
                    <a:pt x="15414" y="7022"/>
                  </a:lnTo>
                  <a:lnTo>
                    <a:pt x="16313" y="7150"/>
                  </a:lnTo>
                  <a:lnTo>
                    <a:pt x="17341" y="7365"/>
                  </a:lnTo>
                  <a:lnTo>
                    <a:pt x="17469" y="7365"/>
                  </a:lnTo>
                  <a:lnTo>
                    <a:pt x="17940" y="7493"/>
                  </a:lnTo>
                  <a:lnTo>
                    <a:pt x="18026" y="7536"/>
                  </a:lnTo>
                  <a:lnTo>
                    <a:pt x="18668" y="7707"/>
                  </a:lnTo>
                  <a:lnTo>
                    <a:pt x="19224" y="7921"/>
                  </a:lnTo>
                  <a:lnTo>
                    <a:pt x="19396" y="8050"/>
                  </a:lnTo>
                  <a:lnTo>
                    <a:pt x="19824" y="8264"/>
                  </a:lnTo>
                  <a:lnTo>
                    <a:pt x="19995" y="8392"/>
                  </a:lnTo>
                  <a:lnTo>
                    <a:pt x="20124" y="8478"/>
                  </a:lnTo>
                  <a:lnTo>
                    <a:pt x="20295" y="8649"/>
                  </a:lnTo>
                  <a:lnTo>
                    <a:pt x="20423" y="8820"/>
                  </a:lnTo>
                  <a:lnTo>
                    <a:pt x="20509" y="9034"/>
                  </a:lnTo>
                  <a:lnTo>
                    <a:pt x="20595" y="9206"/>
                  </a:lnTo>
                  <a:lnTo>
                    <a:pt x="20595" y="9377"/>
                  </a:lnTo>
                  <a:lnTo>
                    <a:pt x="20595" y="9591"/>
                  </a:lnTo>
                  <a:lnTo>
                    <a:pt x="20552" y="9762"/>
                  </a:lnTo>
                  <a:lnTo>
                    <a:pt x="20509" y="9933"/>
                  </a:lnTo>
                  <a:lnTo>
                    <a:pt x="20295" y="10319"/>
                  </a:lnTo>
                  <a:lnTo>
                    <a:pt x="20038" y="10661"/>
                  </a:lnTo>
                  <a:lnTo>
                    <a:pt x="19695" y="11004"/>
                  </a:lnTo>
                  <a:lnTo>
                    <a:pt x="19310" y="11346"/>
                  </a:lnTo>
                  <a:lnTo>
                    <a:pt x="18839" y="11689"/>
                  </a:lnTo>
                  <a:lnTo>
                    <a:pt x="18411" y="11989"/>
                  </a:lnTo>
                  <a:lnTo>
                    <a:pt x="17512" y="12545"/>
                  </a:lnTo>
                  <a:lnTo>
                    <a:pt x="16698" y="12973"/>
                  </a:lnTo>
                  <a:lnTo>
                    <a:pt x="15885" y="13359"/>
                  </a:lnTo>
                  <a:lnTo>
                    <a:pt x="16099" y="14129"/>
                  </a:lnTo>
                  <a:lnTo>
                    <a:pt x="16270" y="14943"/>
                  </a:lnTo>
                  <a:lnTo>
                    <a:pt x="16399" y="15970"/>
                  </a:lnTo>
                  <a:lnTo>
                    <a:pt x="16441" y="16484"/>
                  </a:lnTo>
                  <a:lnTo>
                    <a:pt x="16441" y="16998"/>
                  </a:lnTo>
                  <a:lnTo>
                    <a:pt x="16441" y="17512"/>
                  </a:lnTo>
                  <a:lnTo>
                    <a:pt x="16356" y="17983"/>
                  </a:lnTo>
                  <a:lnTo>
                    <a:pt x="16270" y="18454"/>
                  </a:lnTo>
                  <a:lnTo>
                    <a:pt x="16099" y="18839"/>
                  </a:lnTo>
                  <a:lnTo>
                    <a:pt x="15885" y="19182"/>
                  </a:lnTo>
                  <a:lnTo>
                    <a:pt x="15714" y="19310"/>
                  </a:lnTo>
                  <a:lnTo>
                    <a:pt x="15585" y="19438"/>
                  </a:lnTo>
                  <a:lnTo>
                    <a:pt x="15414" y="19524"/>
                  </a:lnTo>
                  <a:lnTo>
                    <a:pt x="15243" y="19610"/>
                  </a:lnTo>
                  <a:lnTo>
                    <a:pt x="15029" y="19652"/>
                  </a:lnTo>
                  <a:lnTo>
                    <a:pt x="14857" y="19652"/>
                  </a:lnTo>
                  <a:lnTo>
                    <a:pt x="14515" y="19610"/>
                  </a:lnTo>
                  <a:lnTo>
                    <a:pt x="14215" y="19567"/>
                  </a:lnTo>
                  <a:lnTo>
                    <a:pt x="14087" y="19524"/>
                  </a:lnTo>
                  <a:lnTo>
                    <a:pt x="13873" y="19438"/>
                  </a:lnTo>
                  <a:lnTo>
                    <a:pt x="13744" y="19396"/>
                  </a:lnTo>
                  <a:lnTo>
                    <a:pt x="13573" y="19310"/>
                  </a:lnTo>
                  <a:lnTo>
                    <a:pt x="13487" y="19267"/>
                  </a:lnTo>
                  <a:lnTo>
                    <a:pt x="13145" y="19096"/>
                  </a:lnTo>
                  <a:lnTo>
                    <a:pt x="12759" y="18839"/>
                  </a:lnTo>
                  <a:lnTo>
                    <a:pt x="12031" y="18325"/>
                  </a:lnTo>
                  <a:lnTo>
                    <a:pt x="11903" y="18240"/>
                  </a:lnTo>
                  <a:lnTo>
                    <a:pt x="11817" y="18154"/>
                  </a:lnTo>
                  <a:lnTo>
                    <a:pt x="11689" y="18068"/>
                  </a:lnTo>
                  <a:lnTo>
                    <a:pt x="11603" y="17983"/>
                  </a:lnTo>
                  <a:lnTo>
                    <a:pt x="10961" y="17426"/>
                  </a:lnTo>
                  <a:lnTo>
                    <a:pt x="10404" y="16912"/>
                  </a:lnTo>
                  <a:lnTo>
                    <a:pt x="9933" y="16441"/>
                  </a:lnTo>
                  <a:lnTo>
                    <a:pt x="9848" y="16484"/>
                  </a:lnTo>
                  <a:lnTo>
                    <a:pt x="9762" y="16527"/>
                  </a:lnTo>
                  <a:lnTo>
                    <a:pt x="8906" y="16955"/>
                  </a:lnTo>
                  <a:lnTo>
                    <a:pt x="8306" y="17212"/>
                  </a:lnTo>
                  <a:lnTo>
                    <a:pt x="7621" y="17512"/>
                  </a:lnTo>
                  <a:lnTo>
                    <a:pt x="6851" y="17811"/>
                  </a:lnTo>
                  <a:lnTo>
                    <a:pt x="6123" y="18026"/>
                  </a:lnTo>
                  <a:lnTo>
                    <a:pt x="5395" y="18197"/>
                  </a:lnTo>
                  <a:lnTo>
                    <a:pt x="5053" y="18240"/>
                  </a:lnTo>
                  <a:lnTo>
                    <a:pt x="4453" y="18240"/>
                  </a:lnTo>
                  <a:lnTo>
                    <a:pt x="4196" y="18197"/>
                  </a:lnTo>
                  <a:lnTo>
                    <a:pt x="3982" y="18111"/>
                  </a:lnTo>
                  <a:lnTo>
                    <a:pt x="3811" y="17983"/>
                  </a:lnTo>
                  <a:lnTo>
                    <a:pt x="3725" y="17940"/>
                  </a:lnTo>
                  <a:lnTo>
                    <a:pt x="3597" y="17811"/>
                  </a:lnTo>
                  <a:lnTo>
                    <a:pt x="3511" y="17597"/>
                  </a:lnTo>
                  <a:lnTo>
                    <a:pt x="3468" y="17555"/>
                  </a:lnTo>
                  <a:lnTo>
                    <a:pt x="3426" y="17426"/>
                  </a:lnTo>
                  <a:lnTo>
                    <a:pt x="3426" y="17340"/>
                  </a:lnTo>
                  <a:lnTo>
                    <a:pt x="3383" y="17255"/>
                  </a:lnTo>
                  <a:lnTo>
                    <a:pt x="3383" y="17212"/>
                  </a:lnTo>
                  <a:lnTo>
                    <a:pt x="3383" y="17126"/>
                  </a:lnTo>
                  <a:lnTo>
                    <a:pt x="3383" y="16955"/>
                  </a:lnTo>
                  <a:lnTo>
                    <a:pt x="3383" y="16655"/>
                  </a:lnTo>
                  <a:lnTo>
                    <a:pt x="3383" y="16270"/>
                  </a:lnTo>
                  <a:lnTo>
                    <a:pt x="3554" y="15499"/>
                  </a:lnTo>
                  <a:lnTo>
                    <a:pt x="3768" y="14686"/>
                  </a:lnTo>
                  <a:lnTo>
                    <a:pt x="4068" y="13915"/>
                  </a:lnTo>
                  <a:lnTo>
                    <a:pt x="4367" y="13230"/>
                  </a:lnTo>
                  <a:lnTo>
                    <a:pt x="4624" y="12631"/>
                  </a:lnTo>
                  <a:lnTo>
                    <a:pt x="4967" y="11989"/>
                  </a:lnTo>
                  <a:lnTo>
                    <a:pt x="4967" y="11946"/>
                  </a:lnTo>
                  <a:lnTo>
                    <a:pt x="4325" y="11389"/>
                  </a:lnTo>
                  <a:lnTo>
                    <a:pt x="3682" y="10790"/>
                  </a:lnTo>
                  <a:lnTo>
                    <a:pt x="2955" y="10062"/>
                  </a:lnTo>
                  <a:lnTo>
                    <a:pt x="2612" y="9634"/>
                  </a:lnTo>
                  <a:lnTo>
                    <a:pt x="2270" y="9206"/>
                  </a:lnTo>
                  <a:lnTo>
                    <a:pt x="2013" y="8777"/>
                  </a:lnTo>
                  <a:lnTo>
                    <a:pt x="1756" y="8349"/>
                  </a:lnTo>
                  <a:lnTo>
                    <a:pt x="1542" y="7921"/>
                  </a:lnTo>
                  <a:lnTo>
                    <a:pt x="1413" y="7536"/>
                  </a:lnTo>
                  <a:lnTo>
                    <a:pt x="1370" y="7150"/>
                  </a:lnTo>
                  <a:lnTo>
                    <a:pt x="1413" y="6979"/>
                  </a:lnTo>
                  <a:lnTo>
                    <a:pt x="1456" y="6808"/>
                  </a:lnTo>
                  <a:lnTo>
                    <a:pt x="1456" y="6722"/>
                  </a:lnTo>
                  <a:lnTo>
                    <a:pt x="1627" y="6465"/>
                  </a:lnTo>
                  <a:lnTo>
                    <a:pt x="1884" y="6251"/>
                  </a:lnTo>
                  <a:lnTo>
                    <a:pt x="2184" y="6080"/>
                  </a:lnTo>
                  <a:lnTo>
                    <a:pt x="2569" y="5952"/>
                  </a:lnTo>
                  <a:lnTo>
                    <a:pt x="2955" y="5866"/>
                  </a:lnTo>
                  <a:lnTo>
                    <a:pt x="3426" y="5823"/>
                  </a:lnTo>
                  <a:lnTo>
                    <a:pt x="4367" y="5780"/>
                  </a:lnTo>
                  <a:lnTo>
                    <a:pt x="5010" y="5780"/>
                  </a:lnTo>
                  <a:lnTo>
                    <a:pt x="5609" y="5823"/>
                  </a:lnTo>
                  <a:lnTo>
                    <a:pt x="6722" y="5952"/>
                  </a:lnTo>
                  <a:lnTo>
                    <a:pt x="7836" y="6123"/>
                  </a:lnTo>
                  <a:lnTo>
                    <a:pt x="8050" y="5523"/>
                  </a:lnTo>
                  <a:lnTo>
                    <a:pt x="8306" y="4881"/>
                  </a:lnTo>
                  <a:lnTo>
                    <a:pt x="8649" y="4153"/>
                  </a:lnTo>
                  <a:lnTo>
                    <a:pt x="9120" y="3383"/>
                  </a:lnTo>
                  <a:lnTo>
                    <a:pt x="9377" y="2997"/>
                  </a:lnTo>
                  <a:lnTo>
                    <a:pt x="9634" y="2612"/>
                  </a:lnTo>
                  <a:lnTo>
                    <a:pt x="9933" y="2270"/>
                  </a:lnTo>
                  <a:lnTo>
                    <a:pt x="10233" y="2013"/>
                  </a:lnTo>
                  <a:lnTo>
                    <a:pt x="10576" y="1756"/>
                  </a:lnTo>
                  <a:lnTo>
                    <a:pt x="10918" y="1542"/>
                  </a:lnTo>
                  <a:lnTo>
                    <a:pt x="11261" y="1413"/>
                  </a:lnTo>
                  <a:lnTo>
                    <a:pt x="11389" y="1413"/>
                  </a:lnTo>
                  <a:lnTo>
                    <a:pt x="11432" y="1370"/>
                  </a:lnTo>
                  <a:close/>
                  <a:moveTo>
                    <a:pt x="11304" y="0"/>
                  </a:moveTo>
                  <a:lnTo>
                    <a:pt x="11132" y="43"/>
                  </a:lnTo>
                  <a:lnTo>
                    <a:pt x="11089" y="43"/>
                  </a:lnTo>
                  <a:lnTo>
                    <a:pt x="10961" y="86"/>
                  </a:lnTo>
                  <a:lnTo>
                    <a:pt x="10619" y="172"/>
                  </a:lnTo>
                  <a:lnTo>
                    <a:pt x="10319" y="300"/>
                  </a:lnTo>
                  <a:lnTo>
                    <a:pt x="9933" y="514"/>
                  </a:lnTo>
                  <a:lnTo>
                    <a:pt x="9548" y="771"/>
                  </a:lnTo>
                  <a:lnTo>
                    <a:pt x="9163" y="1114"/>
                  </a:lnTo>
                  <a:lnTo>
                    <a:pt x="8820" y="1456"/>
                  </a:lnTo>
                  <a:lnTo>
                    <a:pt x="8478" y="1884"/>
                  </a:lnTo>
                  <a:lnTo>
                    <a:pt x="8092" y="2398"/>
                  </a:lnTo>
                  <a:lnTo>
                    <a:pt x="7793" y="2912"/>
                  </a:lnTo>
                  <a:lnTo>
                    <a:pt x="7450" y="3511"/>
                  </a:lnTo>
                  <a:lnTo>
                    <a:pt x="6936" y="4582"/>
                  </a:lnTo>
                  <a:lnTo>
                    <a:pt x="5738" y="4453"/>
                  </a:lnTo>
                  <a:lnTo>
                    <a:pt x="5053" y="4410"/>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129" y="6337"/>
                  </a:lnTo>
                  <a:lnTo>
                    <a:pt x="43" y="6851"/>
                  </a:lnTo>
                  <a:lnTo>
                    <a:pt x="0" y="7365"/>
                  </a:lnTo>
                  <a:lnTo>
                    <a:pt x="86" y="7878"/>
                  </a:lnTo>
                  <a:lnTo>
                    <a:pt x="257" y="8435"/>
                  </a:lnTo>
                  <a:lnTo>
                    <a:pt x="557" y="9034"/>
                  </a:lnTo>
                  <a:lnTo>
                    <a:pt x="899" y="9634"/>
                  </a:lnTo>
                  <a:lnTo>
                    <a:pt x="1370" y="10276"/>
                  </a:lnTo>
                  <a:lnTo>
                    <a:pt x="1970" y="10961"/>
                  </a:lnTo>
                  <a:lnTo>
                    <a:pt x="2612" y="11689"/>
                  </a:lnTo>
                  <a:lnTo>
                    <a:pt x="3254" y="12288"/>
                  </a:lnTo>
                  <a:lnTo>
                    <a:pt x="2826" y="13359"/>
                  </a:lnTo>
                  <a:lnTo>
                    <a:pt x="2569" y="13958"/>
                  </a:lnTo>
                  <a:lnTo>
                    <a:pt x="2398" y="14557"/>
                  </a:lnTo>
                  <a:lnTo>
                    <a:pt x="2227" y="15200"/>
                  </a:lnTo>
                  <a:lnTo>
                    <a:pt x="2098" y="15842"/>
                  </a:lnTo>
                  <a:lnTo>
                    <a:pt x="2013" y="16441"/>
                  </a:lnTo>
                  <a:lnTo>
                    <a:pt x="1970" y="17041"/>
                  </a:lnTo>
                  <a:lnTo>
                    <a:pt x="2013" y="17255"/>
                  </a:lnTo>
                  <a:lnTo>
                    <a:pt x="2013" y="17298"/>
                  </a:lnTo>
                  <a:lnTo>
                    <a:pt x="2013" y="17340"/>
                  </a:lnTo>
                  <a:lnTo>
                    <a:pt x="2013" y="17383"/>
                  </a:lnTo>
                  <a:lnTo>
                    <a:pt x="2055" y="17512"/>
                  </a:lnTo>
                  <a:lnTo>
                    <a:pt x="2055" y="17683"/>
                  </a:lnTo>
                  <a:lnTo>
                    <a:pt x="2098" y="17769"/>
                  </a:lnTo>
                  <a:lnTo>
                    <a:pt x="2184" y="18026"/>
                  </a:lnTo>
                  <a:lnTo>
                    <a:pt x="2227" y="18111"/>
                  </a:lnTo>
                  <a:lnTo>
                    <a:pt x="2227" y="18154"/>
                  </a:lnTo>
                  <a:lnTo>
                    <a:pt x="2355" y="18411"/>
                  </a:lnTo>
                  <a:lnTo>
                    <a:pt x="2484" y="18625"/>
                  </a:lnTo>
                  <a:lnTo>
                    <a:pt x="2655" y="18796"/>
                  </a:lnTo>
                  <a:lnTo>
                    <a:pt x="2826" y="18967"/>
                  </a:lnTo>
                  <a:lnTo>
                    <a:pt x="2869" y="19010"/>
                  </a:lnTo>
                  <a:lnTo>
                    <a:pt x="2955" y="19096"/>
                  </a:lnTo>
                  <a:lnTo>
                    <a:pt x="3340" y="19310"/>
                  </a:lnTo>
                  <a:lnTo>
                    <a:pt x="3768" y="19481"/>
                  </a:lnTo>
                  <a:lnTo>
                    <a:pt x="4239" y="19567"/>
                  </a:lnTo>
                  <a:lnTo>
                    <a:pt x="4753" y="19610"/>
                  </a:lnTo>
                  <a:lnTo>
                    <a:pt x="5352" y="19567"/>
                  </a:lnTo>
                  <a:lnTo>
                    <a:pt x="5994" y="19481"/>
                  </a:lnTo>
                  <a:lnTo>
                    <a:pt x="6637" y="19310"/>
                  </a:lnTo>
                  <a:lnTo>
                    <a:pt x="7322" y="19096"/>
                  </a:lnTo>
                  <a:lnTo>
                    <a:pt x="7964" y="18882"/>
                  </a:lnTo>
                  <a:lnTo>
                    <a:pt x="8563" y="18625"/>
                  </a:lnTo>
                  <a:lnTo>
                    <a:pt x="9677" y="18111"/>
                  </a:lnTo>
                  <a:lnTo>
                    <a:pt x="10148" y="18539"/>
                  </a:lnTo>
                  <a:lnTo>
                    <a:pt x="10704" y="19053"/>
                  </a:lnTo>
                  <a:lnTo>
                    <a:pt x="10918" y="19224"/>
                  </a:lnTo>
                  <a:lnTo>
                    <a:pt x="10961" y="19224"/>
                  </a:lnTo>
                  <a:lnTo>
                    <a:pt x="11047" y="19310"/>
                  </a:lnTo>
                  <a:lnTo>
                    <a:pt x="11218" y="19438"/>
                  </a:lnTo>
                  <a:lnTo>
                    <a:pt x="12074" y="20038"/>
                  </a:lnTo>
                  <a:lnTo>
                    <a:pt x="12502" y="20295"/>
                  </a:lnTo>
                  <a:lnTo>
                    <a:pt x="12888" y="20509"/>
                  </a:lnTo>
                  <a:lnTo>
                    <a:pt x="12931" y="20509"/>
                  </a:lnTo>
                  <a:lnTo>
                    <a:pt x="12973" y="20552"/>
                  </a:lnTo>
                  <a:lnTo>
                    <a:pt x="13230" y="20680"/>
                  </a:lnTo>
                  <a:lnTo>
                    <a:pt x="13359" y="20723"/>
                  </a:lnTo>
                  <a:lnTo>
                    <a:pt x="13616" y="20809"/>
                  </a:lnTo>
                  <a:lnTo>
                    <a:pt x="13830" y="20894"/>
                  </a:lnTo>
                  <a:lnTo>
                    <a:pt x="14343" y="20980"/>
                  </a:lnTo>
                  <a:lnTo>
                    <a:pt x="14857" y="21023"/>
                  </a:lnTo>
                  <a:lnTo>
                    <a:pt x="15243" y="21023"/>
                  </a:lnTo>
                  <a:lnTo>
                    <a:pt x="15628" y="20937"/>
                  </a:lnTo>
                  <a:lnTo>
                    <a:pt x="16013" y="20766"/>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8282" y="13658"/>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793" y="8521"/>
                  </a:lnTo>
                  <a:lnTo>
                    <a:pt x="21622" y="8135"/>
                  </a:lnTo>
                  <a:lnTo>
                    <a:pt x="21365" y="7793"/>
                  </a:lnTo>
                  <a:lnTo>
                    <a:pt x="21023" y="7450"/>
                  </a:lnTo>
                  <a:lnTo>
                    <a:pt x="20851" y="7322"/>
                  </a:lnTo>
                  <a:lnTo>
                    <a:pt x="20595" y="7150"/>
                  </a:lnTo>
                  <a:lnTo>
                    <a:pt x="20038" y="6808"/>
                  </a:lnTo>
                  <a:lnTo>
                    <a:pt x="19781" y="6679"/>
                  </a:lnTo>
                  <a:lnTo>
                    <a:pt x="19139" y="6423"/>
                  </a:lnTo>
                  <a:lnTo>
                    <a:pt x="18411" y="6209"/>
                  </a:lnTo>
                  <a:lnTo>
                    <a:pt x="18325" y="6166"/>
                  </a:lnTo>
                  <a:lnTo>
                    <a:pt x="17812" y="6037"/>
                  </a:lnTo>
                  <a:lnTo>
                    <a:pt x="17683" y="6037"/>
                  </a:lnTo>
                  <a:lnTo>
                    <a:pt x="17640" y="5994"/>
                  </a:lnTo>
                  <a:lnTo>
                    <a:pt x="16656" y="5823"/>
                  </a:lnTo>
                  <a:lnTo>
                    <a:pt x="15799" y="5695"/>
                  </a:lnTo>
                  <a:lnTo>
                    <a:pt x="15585" y="4624"/>
                  </a:lnTo>
                  <a:lnTo>
                    <a:pt x="15457" y="3982"/>
                  </a:lnTo>
                  <a:lnTo>
                    <a:pt x="15243" y="3383"/>
                  </a:lnTo>
                  <a:lnTo>
                    <a:pt x="15114" y="2955"/>
                  </a:lnTo>
                  <a:lnTo>
                    <a:pt x="14900" y="2526"/>
                  </a:lnTo>
                  <a:lnTo>
                    <a:pt x="14686" y="2098"/>
                  </a:lnTo>
                  <a:lnTo>
                    <a:pt x="14472" y="1713"/>
                  </a:lnTo>
                  <a:lnTo>
                    <a:pt x="14215" y="1370"/>
                  </a:lnTo>
                  <a:lnTo>
                    <a:pt x="13958" y="1028"/>
                  </a:lnTo>
                  <a:lnTo>
                    <a:pt x="13658" y="771"/>
                  </a:lnTo>
                  <a:lnTo>
                    <a:pt x="13359" y="557"/>
                  </a:lnTo>
                  <a:lnTo>
                    <a:pt x="13059" y="343"/>
                  </a:lnTo>
                  <a:lnTo>
                    <a:pt x="13016" y="343"/>
                  </a:lnTo>
                  <a:lnTo>
                    <a:pt x="12973" y="300"/>
                  </a:lnTo>
                  <a:lnTo>
                    <a:pt x="12931" y="300"/>
                  </a:lnTo>
                  <a:lnTo>
                    <a:pt x="12845" y="257"/>
                  </a:lnTo>
                  <a:lnTo>
                    <a:pt x="12802" y="214"/>
                  </a:lnTo>
                  <a:lnTo>
                    <a:pt x="12417" y="86"/>
                  </a:lnTo>
                  <a:lnTo>
                    <a:pt x="12031" y="43"/>
                  </a:lnTo>
                  <a:lnTo>
                    <a:pt x="11646" y="0"/>
                  </a:lnTo>
                  <a:close/>
                </a:path>
              </a:pathLst>
            </a:custGeom>
            <a:solidFill>
              <a:srgbClr val="FC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4" name="Google Shape;4266;p49">
              <a:extLst>
                <a:ext uri="{FF2B5EF4-FFF2-40B4-BE49-F238E27FC236}">
                  <a16:creationId xmlns:a16="http://schemas.microsoft.com/office/drawing/2014/main" id="{A1513BE0-02FA-4308-9203-DC953C433229}"/>
                </a:ext>
              </a:extLst>
            </p:cNvPr>
            <p:cNvSpPr/>
            <p:nvPr/>
          </p:nvSpPr>
          <p:spPr>
            <a:xfrm>
              <a:off x="4393350" y="1111700"/>
              <a:ext cx="480625" cy="457075"/>
            </a:xfrm>
            <a:custGeom>
              <a:avLst/>
              <a:gdLst/>
              <a:ahLst/>
              <a:cxnLst/>
              <a:rect l="l" t="t" r="r" b="b"/>
              <a:pathLst>
                <a:path w="19225" h="18283" fill="none" extrusionOk="0">
                  <a:moveTo>
                    <a:pt x="10276" y="0"/>
                  </a:moveTo>
                  <a:lnTo>
                    <a:pt x="10276"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4044" y="18154"/>
                  </a:lnTo>
                  <a:lnTo>
                    <a:pt x="13873" y="18240"/>
                  </a:lnTo>
                  <a:lnTo>
                    <a:pt x="13659" y="18282"/>
                  </a:lnTo>
                  <a:lnTo>
                    <a:pt x="13487" y="18282"/>
                  </a:lnTo>
                  <a:lnTo>
                    <a:pt x="13487" y="18282"/>
                  </a:lnTo>
                  <a:lnTo>
                    <a:pt x="13145" y="18240"/>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536" y="15585"/>
                  </a:lnTo>
                  <a:lnTo>
                    <a:pt x="6936" y="15842"/>
                  </a:lnTo>
                  <a:lnTo>
                    <a:pt x="6251" y="16142"/>
                  </a:lnTo>
                  <a:lnTo>
                    <a:pt x="5481" y="16441"/>
                  </a:lnTo>
                  <a:lnTo>
                    <a:pt x="4753" y="16656"/>
                  </a:lnTo>
                  <a:lnTo>
                    <a:pt x="4025" y="16827"/>
                  </a:lnTo>
                  <a:lnTo>
                    <a:pt x="3683" y="16870"/>
                  </a:lnTo>
                  <a:lnTo>
                    <a:pt x="3383" y="16870"/>
                  </a:lnTo>
                  <a:lnTo>
                    <a:pt x="3383" y="16870"/>
                  </a:lnTo>
                  <a:lnTo>
                    <a:pt x="3083" y="16870"/>
                  </a:lnTo>
                  <a:lnTo>
                    <a:pt x="2826" y="16827"/>
                  </a:lnTo>
                  <a:lnTo>
                    <a:pt x="2612"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00"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257" y="5095"/>
                  </a:lnTo>
                  <a:lnTo>
                    <a:pt x="514" y="4881"/>
                  </a:lnTo>
                  <a:lnTo>
                    <a:pt x="814" y="4710"/>
                  </a:lnTo>
                  <a:lnTo>
                    <a:pt x="1199" y="4582"/>
                  </a:lnTo>
                  <a:lnTo>
                    <a:pt x="1585" y="4496"/>
                  </a:lnTo>
                  <a:lnTo>
                    <a:pt x="2056" y="4453"/>
                  </a:lnTo>
                  <a:lnTo>
                    <a:pt x="2997" y="4410"/>
                  </a:lnTo>
                  <a:lnTo>
                    <a:pt x="2997" y="4410"/>
                  </a:lnTo>
                  <a:lnTo>
                    <a:pt x="3640" y="4410"/>
                  </a:lnTo>
                  <a:lnTo>
                    <a:pt x="4239" y="4453"/>
                  </a:lnTo>
                  <a:lnTo>
                    <a:pt x="5352"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90" y="0"/>
                  </a:lnTo>
                  <a:lnTo>
                    <a:pt x="10190" y="0"/>
                  </a:lnTo>
                  <a:lnTo>
                    <a:pt x="10190" y="0"/>
                  </a:lnTo>
                  <a:lnTo>
                    <a:pt x="10233" y="0"/>
                  </a:lnTo>
                  <a:lnTo>
                    <a:pt x="10233" y="0"/>
                  </a:lnTo>
                  <a:lnTo>
                    <a:pt x="1027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5" name="Google Shape;4267;p49">
              <a:extLst>
                <a:ext uri="{FF2B5EF4-FFF2-40B4-BE49-F238E27FC236}">
                  <a16:creationId xmlns:a16="http://schemas.microsoft.com/office/drawing/2014/main" id="{DEE71279-D18B-4B89-8F05-979ECFC5A704}"/>
                </a:ext>
              </a:extLst>
            </p:cNvPr>
            <p:cNvSpPr/>
            <p:nvPr/>
          </p:nvSpPr>
          <p:spPr>
            <a:xfrm>
              <a:off x="4359100" y="1077450"/>
              <a:ext cx="549125" cy="525575"/>
            </a:xfrm>
            <a:custGeom>
              <a:avLst/>
              <a:gdLst/>
              <a:ahLst/>
              <a:cxnLst/>
              <a:rect l="l" t="t" r="r" b="b"/>
              <a:pathLst>
                <a:path w="21965" h="21023" fill="none" extrusionOk="0">
                  <a:moveTo>
                    <a:pt x="11646" y="0"/>
                  </a:moveTo>
                  <a:lnTo>
                    <a:pt x="11646" y="0"/>
                  </a:lnTo>
                  <a:lnTo>
                    <a:pt x="11603" y="0"/>
                  </a:lnTo>
                  <a:lnTo>
                    <a:pt x="11603" y="0"/>
                  </a:lnTo>
                  <a:lnTo>
                    <a:pt x="11603" y="0"/>
                  </a:lnTo>
                  <a:lnTo>
                    <a:pt x="11518" y="0"/>
                  </a:lnTo>
                  <a:lnTo>
                    <a:pt x="11518" y="0"/>
                  </a:lnTo>
                  <a:lnTo>
                    <a:pt x="11389" y="0"/>
                  </a:lnTo>
                  <a:lnTo>
                    <a:pt x="11389" y="0"/>
                  </a:lnTo>
                  <a:lnTo>
                    <a:pt x="11304" y="0"/>
                  </a:lnTo>
                  <a:lnTo>
                    <a:pt x="11304" y="0"/>
                  </a:lnTo>
                  <a:lnTo>
                    <a:pt x="11132" y="43"/>
                  </a:lnTo>
                  <a:lnTo>
                    <a:pt x="11132" y="43"/>
                  </a:lnTo>
                  <a:lnTo>
                    <a:pt x="11089" y="43"/>
                  </a:lnTo>
                  <a:lnTo>
                    <a:pt x="11089" y="43"/>
                  </a:lnTo>
                  <a:lnTo>
                    <a:pt x="10961" y="86"/>
                  </a:lnTo>
                  <a:lnTo>
                    <a:pt x="10961" y="86"/>
                  </a:lnTo>
                  <a:lnTo>
                    <a:pt x="10619" y="172"/>
                  </a:lnTo>
                  <a:lnTo>
                    <a:pt x="10319" y="300"/>
                  </a:lnTo>
                  <a:lnTo>
                    <a:pt x="10319" y="300"/>
                  </a:lnTo>
                  <a:lnTo>
                    <a:pt x="9933" y="514"/>
                  </a:lnTo>
                  <a:lnTo>
                    <a:pt x="9548" y="771"/>
                  </a:lnTo>
                  <a:lnTo>
                    <a:pt x="9163" y="1114"/>
                  </a:lnTo>
                  <a:lnTo>
                    <a:pt x="8820" y="1456"/>
                  </a:lnTo>
                  <a:lnTo>
                    <a:pt x="8478" y="1884"/>
                  </a:lnTo>
                  <a:lnTo>
                    <a:pt x="8092" y="2398"/>
                  </a:lnTo>
                  <a:lnTo>
                    <a:pt x="7793" y="2912"/>
                  </a:lnTo>
                  <a:lnTo>
                    <a:pt x="7450" y="3511"/>
                  </a:lnTo>
                  <a:lnTo>
                    <a:pt x="7450" y="3511"/>
                  </a:lnTo>
                  <a:lnTo>
                    <a:pt x="6936" y="4582"/>
                  </a:lnTo>
                  <a:lnTo>
                    <a:pt x="6936" y="4582"/>
                  </a:lnTo>
                  <a:lnTo>
                    <a:pt x="5738" y="4453"/>
                  </a:lnTo>
                  <a:lnTo>
                    <a:pt x="5053" y="4410"/>
                  </a:lnTo>
                  <a:lnTo>
                    <a:pt x="4367" y="4367"/>
                  </a:lnTo>
                  <a:lnTo>
                    <a:pt x="4367" y="4367"/>
                  </a:lnTo>
                  <a:lnTo>
                    <a:pt x="3468" y="4410"/>
                  </a:lnTo>
                  <a:lnTo>
                    <a:pt x="2912" y="4496"/>
                  </a:lnTo>
                  <a:lnTo>
                    <a:pt x="2270" y="4624"/>
                  </a:lnTo>
                  <a:lnTo>
                    <a:pt x="1670" y="4796"/>
                  </a:lnTo>
                  <a:lnTo>
                    <a:pt x="1370" y="4967"/>
                  </a:lnTo>
                  <a:lnTo>
                    <a:pt x="1071" y="5138"/>
                  </a:lnTo>
                  <a:lnTo>
                    <a:pt x="814" y="5309"/>
                  </a:lnTo>
                  <a:lnTo>
                    <a:pt x="600" y="5566"/>
                  </a:lnTo>
                  <a:lnTo>
                    <a:pt x="386" y="5823"/>
                  </a:lnTo>
                  <a:lnTo>
                    <a:pt x="214" y="6123"/>
                  </a:lnTo>
                  <a:lnTo>
                    <a:pt x="214" y="6123"/>
                  </a:lnTo>
                  <a:lnTo>
                    <a:pt x="129" y="6337"/>
                  </a:lnTo>
                  <a:lnTo>
                    <a:pt x="129" y="6337"/>
                  </a:lnTo>
                  <a:lnTo>
                    <a:pt x="43" y="6851"/>
                  </a:lnTo>
                  <a:lnTo>
                    <a:pt x="0" y="7365"/>
                  </a:lnTo>
                  <a:lnTo>
                    <a:pt x="86" y="7878"/>
                  </a:lnTo>
                  <a:lnTo>
                    <a:pt x="257" y="8435"/>
                  </a:lnTo>
                  <a:lnTo>
                    <a:pt x="557" y="9034"/>
                  </a:lnTo>
                  <a:lnTo>
                    <a:pt x="899" y="9634"/>
                  </a:lnTo>
                  <a:lnTo>
                    <a:pt x="1370" y="10276"/>
                  </a:lnTo>
                  <a:lnTo>
                    <a:pt x="1970" y="10961"/>
                  </a:lnTo>
                  <a:lnTo>
                    <a:pt x="1970" y="10961"/>
                  </a:lnTo>
                  <a:lnTo>
                    <a:pt x="2612" y="11689"/>
                  </a:lnTo>
                  <a:lnTo>
                    <a:pt x="3254" y="12288"/>
                  </a:lnTo>
                  <a:lnTo>
                    <a:pt x="3254" y="12288"/>
                  </a:lnTo>
                  <a:lnTo>
                    <a:pt x="2826" y="13359"/>
                  </a:lnTo>
                  <a:lnTo>
                    <a:pt x="2569" y="13958"/>
                  </a:lnTo>
                  <a:lnTo>
                    <a:pt x="2398" y="14557"/>
                  </a:lnTo>
                  <a:lnTo>
                    <a:pt x="2227" y="15200"/>
                  </a:lnTo>
                  <a:lnTo>
                    <a:pt x="2098" y="15842"/>
                  </a:lnTo>
                  <a:lnTo>
                    <a:pt x="2013" y="16441"/>
                  </a:lnTo>
                  <a:lnTo>
                    <a:pt x="1970" y="17041"/>
                  </a:lnTo>
                  <a:lnTo>
                    <a:pt x="1970" y="17041"/>
                  </a:lnTo>
                  <a:lnTo>
                    <a:pt x="2013" y="17255"/>
                  </a:lnTo>
                  <a:lnTo>
                    <a:pt x="2013" y="17298"/>
                  </a:lnTo>
                  <a:lnTo>
                    <a:pt x="2013" y="17340"/>
                  </a:lnTo>
                  <a:lnTo>
                    <a:pt x="2013" y="17340"/>
                  </a:lnTo>
                  <a:lnTo>
                    <a:pt x="2013" y="17383"/>
                  </a:lnTo>
                  <a:lnTo>
                    <a:pt x="2013" y="17383"/>
                  </a:lnTo>
                  <a:lnTo>
                    <a:pt x="2055" y="17512"/>
                  </a:lnTo>
                  <a:lnTo>
                    <a:pt x="2055" y="17512"/>
                  </a:lnTo>
                  <a:lnTo>
                    <a:pt x="2055" y="17683"/>
                  </a:lnTo>
                  <a:lnTo>
                    <a:pt x="2055" y="17683"/>
                  </a:lnTo>
                  <a:lnTo>
                    <a:pt x="2098" y="17769"/>
                  </a:lnTo>
                  <a:lnTo>
                    <a:pt x="2098" y="17769"/>
                  </a:lnTo>
                  <a:lnTo>
                    <a:pt x="2184" y="18026"/>
                  </a:lnTo>
                  <a:lnTo>
                    <a:pt x="2184" y="18026"/>
                  </a:lnTo>
                  <a:lnTo>
                    <a:pt x="2227" y="18111"/>
                  </a:lnTo>
                  <a:lnTo>
                    <a:pt x="2227" y="18154"/>
                  </a:lnTo>
                  <a:lnTo>
                    <a:pt x="2227" y="18154"/>
                  </a:lnTo>
                  <a:lnTo>
                    <a:pt x="2227" y="18154"/>
                  </a:lnTo>
                  <a:lnTo>
                    <a:pt x="2355" y="18411"/>
                  </a:lnTo>
                  <a:lnTo>
                    <a:pt x="2484" y="18625"/>
                  </a:lnTo>
                  <a:lnTo>
                    <a:pt x="2655" y="18796"/>
                  </a:lnTo>
                  <a:lnTo>
                    <a:pt x="2826" y="18967"/>
                  </a:lnTo>
                  <a:lnTo>
                    <a:pt x="2869" y="19010"/>
                  </a:lnTo>
                  <a:lnTo>
                    <a:pt x="2869" y="19010"/>
                  </a:lnTo>
                  <a:lnTo>
                    <a:pt x="2869" y="19010"/>
                  </a:lnTo>
                  <a:lnTo>
                    <a:pt x="2955" y="19096"/>
                  </a:lnTo>
                  <a:lnTo>
                    <a:pt x="2955" y="19096"/>
                  </a:lnTo>
                  <a:lnTo>
                    <a:pt x="3340" y="19310"/>
                  </a:lnTo>
                  <a:lnTo>
                    <a:pt x="3768" y="19481"/>
                  </a:lnTo>
                  <a:lnTo>
                    <a:pt x="4239" y="19567"/>
                  </a:lnTo>
                  <a:lnTo>
                    <a:pt x="4753" y="19610"/>
                  </a:lnTo>
                  <a:lnTo>
                    <a:pt x="4753" y="19610"/>
                  </a:lnTo>
                  <a:lnTo>
                    <a:pt x="5352" y="19567"/>
                  </a:lnTo>
                  <a:lnTo>
                    <a:pt x="5994" y="19481"/>
                  </a:lnTo>
                  <a:lnTo>
                    <a:pt x="6637" y="19310"/>
                  </a:lnTo>
                  <a:lnTo>
                    <a:pt x="7322" y="19096"/>
                  </a:lnTo>
                  <a:lnTo>
                    <a:pt x="7964" y="18882"/>
                  </a:lnTo>
                  <a:lnTo>
                    <a:pt x="8563" y="18625"/>
                  </a:lnTo>
                  <a:lnTo>
                    <a:pt x="9677" y="18111"/>
                  </a:lnTo>
                  <a:lnTo>
                    <a:pt x="9677" y="18111"/>
                  </a:lnTo>
                  <a:lnTo>
                    <a:pt x="10148" y="18539"/>
                  </a:lnTo>
                  <a:lnTo>
                    <a:pt x="10704" y="19053"/>
                  </a:lnTo>
                  <a:lnTo>
                    <a:pt x="10918" y="19224"/>
                  </a:lnTo>
                  <a:lnTo>
                    <a:pt x="10918" y="19224"/>
                  </a:lnTo>
                  <a:lnTo>
                    <a:pt x="10961" y="19224"/>
                  </a:lnTo>
                  <a:lnTo>
                    <a:pt x="10961" y="19224"/>
                  </a:lnTo>
                  <a:lnTo>
                    <a:pt x="11047" y="19310"/>
                  </a:lnTo>
                  <a:lnTo>
                    <a:pt x="11047" y="19310"/>
                  </a:lnTo>
                  <a:lnTo>
                    <a:pt x="11218" y="19438"/>
                  </a:lnTo>
                  <a:lnTo>
                    <a:pt x="11218" y="19438"/>
                  </a:lnTo>
                  <a:lnTo>
                    <a:pt x="12074" y="20038"/>
                  </a:lnTo>
                  <a:lnTo>
                    <a:pt x="12502" y="20295"/>
                  </a:lnTo>
                  <a:lnTo>
                    <a:pt x="12888" y="20509"/>
                  </a:lnTo>
                  <a:lnTo>
                    <a:pt x="12888" y="20509"/>
                  </a:lnTo>
                  <a:lnTo>
                    <a:pt x="12931" y="20509"/>
                  </a:lnTo>
                  <a:lnTo>
                    <a:pt x="12973" y="20552"/>
                  </a:lnTo>
                  <a:lnTo>
                    <a:pt x="12973" y="20552"/>
                  </a:lnTo>
                  <a:lnTo>
                    <a:pt x="13230" y="20680"/>
                  </a:lnTo>
                  <a:lnTo>
                    <a:pt x="13230" y="20680"/>
                  </a:lnTo>
                  <a:lnTo>
                    <a:pt x="13359" y="20723"/>
                  </a:lnTo>
                  <a:lnTo>
                    <a:pt x="13359" y="20723"/>
                  </a:lnTo>
                  <a:lnTo>
                    <a:pt x="13616" y="20809"/>
                  </a:lnTo>
                  <a:lnTo>
                    <a:pt x="13616" y="20809"/>
                  </a:lnTo>
                  <a:lnTo>
                    <a:pt x="13830" y="20894"/>
                  </a:lnTo>
                  <a:lnTo>
                    <a:pt x="13830" y="20894"/>
                  </a:lnTo>
                  <a:lnTo>
                    <a:pt x="14343" y="20980"/>
                  </a:lnTo>
                  <a:lnTo>
                    <a:pt x="14857" y="21023"/>
                  </a:lnTo>
                  <a:lnTo>
                    <a:pt x="14857" y="21023"/>
                  </a:lnTo>
                  <a:lnTo>
                    <a:pt x="15243" y="21023"/>
                  </a:lnTo>
                  <a:lnTo>
                    <a:pt x="15628" y="20937"/>
                  </a:lnTo>
                  <a:lnTo>
                    <a:pt x="16013" y="20766"/>
                  </a:lnTo>
                  <a:lnTo>
                    <a:pt x="16356" y="20594"/>
                  </a:lnTo>
                  <a:lnTo>
                    <a:pt x="16356" y="20594"/>
                  </a:lnTo>
                  <a:lnTo>
                    <a:pt x="16656" y="20338"/>
                  </a:lnTo>
                  <a:lnTo>
                    <a:pt x="16955" y="20038"/>
                  </a:lnTo>
                  <a:lnTo>
                    <a:pt x="17212" y="19695"/>
                  </a:lnTo>
                  <a:lnTo>
                    <a:pt x="17383" y="19310"/>
                  </a:lnTo>
                  <a:lnTo>
                    <a:pt x="17555" y="18925"/>
                  </a:lnTo>
                  <a:lnTo>
                    <a:pt x="17683" y="18496"/>
                  </a:lnTo>
                  <a:lnTo>
                    <a:pt x="17769" y="18026"/>
                  </a:lnTo>
                  <a:lnTo>
                    <a:pt x="17812" y="17597"/>
                  </a:lnTo>
                  <a:lnTo>
                    <a:pt x="17812" y="16655"/>
                  </a:lnTo>
                  <a:lnTo>
                    <a:pt x="17769" y="15756"/>
                  </a:lnTo>
                  <a:lnTo>
                    <a:pt x="17640" y="14900"/>
                  </a:lnTo>
                  <a:lnTo>
                    <a:pt x="17512" y="14087"/>
                  </a:lnTo>
                  <a:lnTo>
                    <a:pt x="17512" y="14087"/>
                  </a:lnTo>
                  <a:lnTo>
                    <a:pt x="18282" y="13658"/>
                  </a:lnTo>
                  <a:lnTo>
                    <a:pt x="19139" y="13145"/>
                  </a:lnTo>
                  <a:lnTo>
                    <a:pt x="19139" y="13145"/>
                  </a:lnTo>
                  <a:lnTo>
                    <a:pt x="19524" y="12888"/>
                  </a:lnTo>
                  <a:lnTo>
                    <a:pt x="19995" y="12588"/>
                  </a:lnTo>
                  <a:lnTo>
                    <a:pt x="20509" y="12160"/>
                  </a:lnTo>
                  <a:lnTo>
                    <a:pt x="21023" y="11646"/>
                  </a:lnTo>
                  <a:lnTo>
                    <a:pt x="21280" y="11346"/>
                  </a:lnTo>
                  <a:lnTo>
                    <a:pt x="21494" y="11047"/>
                  </a:lnTo>
                  <a:lnTo>
                    <a:pt x="21665" y="10747"/>
                  </a:lnTo>
                  <a:lnTo>
                    <a:pt x="21793" y="10404"/>
                  </a:lnTo>
                  <a:lnTo>
                    <a:pt x="21922" y="10062"/>
                  </a:lnTo>
                  <a:lnTo>
                    <a:pt x="21965" y="9677"/>
                  </a:lnTo>
                  <a:lnTo>
                    <a:pt x="21965" y="9291"/>
                  </a:lnTo>
                  <a:lnTo>
                    <a:pt x="21922" y="8906"/>
                  </a:lnTo>
                  <a:lnTo>
                    <a:pt x="21922" y="8906"/>
                  </a:lnTo>
                  <a:lnTo>
                    <a:pt x="21793" y="8521"/>
                  </a:lnTo>
                  <a:lnTo>
                    <a:pt x="21622" y="8135"/>
                  </a:lnTo>
                  <a:lnTo>
                    <a:pt x="21365" y="7793"/>
                  </a:lnTo>
                  <a:lnTo>
                    <a:pt x="21023" y="7450"/>
                  </a:lnTo>
                  <a:lnTo>
                    <a:pt x="21023" y="7450"/>
                  </a:lnTo>
                  <a:lnTo>
                    <a:pt x="20851" y="7322"/>
                  </a:lnTo>
                  <a:lnTo>
                    <a:pt x="20851" y="7322"/>
                  </a:lnTo>
                  <a:lnTo>
                    <a:pt x="20595" y="7150"/>
                  </a:lnTo>
                  <a:lnTo>
                    <a:pt x="20595" y="7150"/>
                  </a:lnTo>
                  <a:lnTo>
                    <a:pt x="20038" y="6808"/>
                  </a:lnTo>
                  <a:lnTo>
                    <a:pt x="20038" y="6808"/>
                  </a:lnTo>
                  <a:lnTo>
                    <a:pt x="19781" y="6679"/>
                  </a:lnTo>
                  <a:lnTo>
                    <a:pt x="19781" y="6679"/>
                  </a:lnTo>
                  <a:lnTo>
                    <a:pt x="19139" y="6423"/>
                  </a:lnTo>
                  <a:lnTo>
                    <a:pt x="18411" y="6209"/>
                  </a:lnTo>
                  <a:lnTo>
                    <a:pt x="18411" y="6209"/>
                  </a:lnTo>
                  <a:lnTo>
                    <a:pt x="18325" y="6166"/>
                  </a:lnTo>
                  <a:lnTo>
                    <a:pt x="18325" y="6166"/>
                  </a:lnTo>
                  <a:lnTo>
                    <a:pt x="18325" y="6166"/>
                  </a:lnTo>
                  <a:lnTo>
                    <a:pt x="18325" y="6166"/>
                  </a:lnTo>
                  <a:lnTo>
                    <a:pt x="17812" y="6037"/>
                  </a:lnTo>
                  <a:lnTo>
                    <a:pt x="17726" y="6037"/>
                  </a:lnTo>
                  <a:lnTo>
                    <a:pt x="17683" y="6037"/>
                  </a:lnTo>
                  <a:lnTo>
                    <a:pt x="17683" y="6037"/>
                  </a:lnTo>
                  <a:lnTo>
                    <a:pt x="17640" y="5994"/>
                  </a:lnTo>
                  <a:lnTo>
                    <a:pt x="17640" y="5994"/>
                  </a:lnTo>
                  <a:lnTo>
                    <a:pt x="16656" y="5823"/>
                  </a:lnTo>
                  <a:lnTo>
                    <a:pt x="15799" y="5695"/>
                  </a:lnTo>
                  <a:lnTo>
                    <a:pt x="15799" y="5695"/>
                  </a:lnTo>
                  <a:lnTo>
                    <a:pt x="15585" y="4624"/>
                  </a:lnTo>
                  <a:lnTo>
                    <a:pt x="15457" y="3982"/>
                  </a:lnTo>
                  <a:lnTo>
                    <a:pt x="15243" y="3383"/>
                  </a:lnTo>
                  <a:lnTo>
                    <a:pt x="15243" y="3383"/>
                  </a:lnTo>
                  <a:lnTo>
                    <a:pt x="15114" y="2955"/>
                  </a:lnTo>
                  <a:lnTo>
                    <a:pt x="15114" y="2955"/>
                  </a:lnTo>
                  <a:lnTo>
                    <a:pt x="14900" y="2526"/>
                  </a:lnTo>
                  <a:lnTo>
                    <a:pt x="14686" y="2098"/>
                  </a:lnTo>
                  <a:lnTo>
                    <a:pt x="14472" y="1713"/>
                  </a:lnTo>
                  <a:lnTo>
                    <a:pt x="14215" y="1370"/>
                  </a:lnTo>
                  <a:lnTo>
                    <a:pt x="13958" y="1028"/>
                  </a:lnTo>
                  <a:lnTo>
                    <a:pt x="13658" y="771"/>
                  </a:lnTo>
                  <a:lnTo>
                    <a:pt x="13359" y="557"/>
                  </a:lnTo>
                  <a:lnTo>
                    <a:pt x="13059" y="343"/>
                  </a:lnTo>
                  <a:lnTo>
                    <a:pt x="13059" y="343"/>
                  </a:lnTo>
                  <a:lnTo>
                    <a:pt x="13016" y="343"/>
                  </a:lnTo>
                  <a:lnTo>
                    <a:pt x="12973" y="300"/>
                  </a:lnTo>
                  <a:lnTo>
                    <a:pt x="12931" y="300"/>
                  </a:lnTo>
                  <a:lnTo>
                    <a:pt x="12931" y="300"/>
                  </a:lnTo>
                  <a:lnTo>
                    <a:pt x="12931" y="300"/>
                  </a:lnTo>
                  <a:lnTo>
                    <a:pt x="12845" y="257"/>
                  </a:lnTo>
                  <a:lnTo>
                    <a:pt x="12845" y="257"/>
                  </a:lnTo>
                  <a:lnTo>
                    <a:pt x="12802" y="214"/>
                  </a:lnTo>
                  <a:lnTo>
                    <a:pt x="12802" y="214"/>
                  </a:lnTo>
                  <a:lnTo>
                    <a:pt x="12417" y="86"/>
                  </a:lnTo>
                  <a:lnTo>
                    <a:pt x="12031" y="43"/>
                  </a:lnTo>
                  <a:lnTo>
                    <a:pt x="12031" y="43"/>
                  </a:lnTo>
                  <a:lnTo>
                    <a:pt x="1164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6" name="Google Shape;4268;p49">
              <a:extLst>
                <a:ext uri="{FF2B5EF4-FFF2-40B4-BE49-F238E27FC236}">
                  <a16:creationId xmlns:a16="http://schemas.microsoft.com/office/drawing/2014/main" id="{7C3FD06B-751D-4E2D-9186-43E49D873C51}"/>
                </a:ext>
              </a:extLst>
            </p:cNvPr>
            <p:cNvSpPr/>
            <p:nvPr/>
          </p:nvSpPr>
          <p:spPr>
            <a:xfrm>
              <a:off x="4393352" y="1111700"/>
              <a:ext cx="480625" cy="457075"/>
            </a:xfrm>
            <a:custGeom>
              <a:avLst/>
              <a:gdLst/>
              <a:ahLst/>
              <a:cxnLst/>
              <a:rect l="l" t="t" r="r" b="b"/>
              <a:pathLst>
                <a:path w="19225" h="18283" extrusionOk="0">
                  <a:moveTo>
                    <a:pt x="10062" y="0"/>
                  </a:moveTo>
                  <a:lnTo>
                    <a:pt x="10019" y="43"/>
                  </a:lnTo>
                  <a:lnTo>
                    <a:pt x="9891" y="43"/>
                  </a:lnTo>
                  <a:lnTo>
                    <a:pt x="9548" y="172"/>
                  </a:lnTo>
                  <a:lnTo>
                    <a:pt x="9206" y="386"/>
                  </a:lnTo>
                  <a:lnTo>
                    <a:pt x="8863" y="643"/>
                  </a:lnTo>
                  <a:lnTo>
                    <a:pt x="8563" y="900"/>
                  </a:lnTo>
                  <a:lnTo>
                    <a:pt x="8264" y="1242"/>
                  </a:lnTo>
                  <a:lnTo>
                    <a:pt x="8007" y="1627"/>
                  </a:lnTo>
                  <a:lnTo>
                    <a:pt x="7750" y="2013"/>
                  </a:lnTo>
                  <a:lnTo>
                    <a:pt x="7279" y="2783"/>
                  </a:lnTo>
                  <a:lnTo>
                    <a:pt x="6936" y="3511"/>
                  </a:lnTo>
                  <a:lnTo>
                    <a:pt x="6680" y="4153"/>
                  </a:lnTo>
                  <a:lnTo>
                    <a:pt x="6466" y="4753"/>
                  </a:lnTo>
                  <a:lnTo>
                    <a:pt x="5566" y="4582"/>
                  </a:lnTo>
                  <a:lnTo>
                    <a:pt x="4624" y="4496"/>
                  </a:lnTo>
                  <a:lnTo>
                    <a:pt x="3554" y="4410"/>
                  </a:lnTo>
                  <a:lnTo>
                    <a:pt x="2441" y="4410"/>
                  </a:lnTo>
                  <a:lnTo>
                    <a:pt x="1927" y="4453"/>
                  </a:lnTo>
                  <a:lnTo>
                    <a:pt x="1413" y="4539"/>
                  </a:lnTo>
                  <a:lnTo>
                    <a:pt x="985" y="4667"/>
                  </a:lnTo>
                  <a:lnTo>
                    <a:pt x="600" y="4839"/>
                  </a:lnTo>
                  <a:lnTo>
                    <a:pt x="300" y="5053"/>
                  </a:lnTo>
                  <a:lnTo>
                    <a:pt x="172" y="5181"/>
                  </a:lnTo>
                  <a:lnTo>
                    <a:pt x="86" y="5352"/>
                  </a:lnTo>
                  <a:lnTo>
                    <a:pt x="86" y="5438"/>
                  </a:lnTo>
                  <a:lnTo>
                    <a:pt x="43" y="5609"/>
                  </a:lnTo>
                  <a:lnTo>
                    <a:pt x="0" y="5780"/>
                  </a:lnTo>
                  <a:lnTo>
                    <a:pt x="43" y="6166"/>
                  </a:lnTo>
                  <a:lnTo>
                    <a:pt x="172" y="6551"/>
                  </a:lnTo>
                  <a:lnTo>
                    <a:pt x="386" y="6979"/>
                  </a:lnTo>
                  <a:lnTo>
                    <a:pt x="643" y="7407"/>
                  </a:lnTo>
                  <a:lnTo>
                    <a:pt x="942" y="7836"/>
                  </a:lnTo>
                  <a:lnTo>
                    <a:pt x="1242" y="8264"/>
                  </a:lnTo>
                  <a:lnTo>
                    <a:pt x="1585" y="8692"/>
                  </a:lnTo>
                  <a:lnTo>
                    <a:pt x="2312" y="9420"/>
                  </a:lnTo>
                  <a:lnTo>
                    <a:pt x="2955" y="10019"/>
                  </a:lnTo>
                  <a:lnTo>
                    <a:pt x="3597" y="10576"/>
                  </a:lnTo>
                  <a:lnTo>
                    <a:pt x="3597" y="10619"/>
                  </a:lnTo>
                  <a:lnTo>
                    <a:pt x="3254" y="11261"/>
                  </a:lnTo>
                  <a:lnTo>
                    <a:pt x="2997" y="11860"/>
                  </a:lnTo>
                  <a:lnTo>
                    <a:pt x="2698" y="12545"/>
                  </a:lnTo>
                  <a:lnTo>
                    <a:pt x="2398" y="13316"/>
                  </a:lnTo>
                  <a:lnTo>
                    <a:pt x="2184" y="14129"/>
                  </a:lnTo>
                  <a:lnTo>
                    <a:pt x="2013" y="14900"/>
                  </a:lnTo>
                  <a:lnTo>
                    <a:pt x="2013" y="15285"/>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98" y="16741"/>
                  </a:lnTo>
                  <a:lnTo>
                    <a:pt x="2997" y="16827"/>
                  </a:lnTo>
                  <a:lnTo>
                    <a:pt x="3340" y="16870"/>
                  </a:lnTo>
                  <a:lnTo>
                    <a:pt x="3768" y="16870"/>
                  </a:lnTo>
                  <a:lnTo>
                    <a:pt x="4153" y="16784"/>
                  </a:lnTo>
                  <a:lnTo>
                    <a:pt x="4624" y="16698"/>
                  </a:lnTo>
                  <a:lnTo>
                    <a:pt x="5524" y="16399"/>
                  </a:lnTo>
                  <a:lnTo>
                    <a:pt x="6423" y="16056"/>
                  </a:lnTo>
                  <a:lnTo>
                    <a:pt x="7279" y="15714"/>
                  </a:lnTo>
                  <a:lnTo>
                    <a:pt x="8392" y="15157"/>
                  </a:lnTo>
                  <a:lnTo>
                    <a:pt x="8478" y="15114"/>
                  </a:lnTo>
                  <a:lnTo>
                    <a:pt x="8563" y="15071"/>
                  </a:lnTo>
                  <a:lnTo>
                    <a:pt x="9034" y="15542"/>
                  </a:lnTo>
                  <a:lnTo>
                    <a:pt x="9591" y="16056"/>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88" y="18282"/>
                  </a:lnTo>
                  <a:lnTo>
                    <a:pt x="13573" y="18282"/>
                  </a:lnTo>
                  <a:lnTo>
                    <a:pt x="13915" y="18240"/>
                  </a:lnTo>
                  <a:lnTo>
                    <a:pt x="14215" y="18068"/>
                  </a:lnTo>
                  <a:lnTo>
                    <a:pt x="14344" y="17940"/>
                  </a:lnTo>
                  <a:lnTo>
                    <a:pt x="14515" y="17812"/>
                  </a:lnTo>
                  <a:lnTo>
                    <a:pt x="14729" y="17469"/>
                  </a:lnTo>
                  <a:lnTo>
                    <a:pt x="14900" y="17084"/>
                  </a:lnTo>
                  <a:lnTo>
                    <a:pt x="14986" y="16613"/>
                  </a:lnTo>
                  <a:lnTo>
                    <a:pt x="15071" y="16142"/>
                  </a:lnTo>
                  <a:lnTo>
                    <a:pt x="15071" y="15628"/>
                  </a:lnTo>
                  <a:lnTo>
                    <a:pt x="15071" y="15114"/>
                  </a:lnTo>
                  <a:lnTo>
                    <a:pt x="15029" y="14600"/>
                  </a:lnTo>
                  <a:lnTo>
                    <a:pt x="14900" y="13573"/>
                  </a:lnTo>
                  <a:lnTo>
                    <a:pt x="14729" y="12759"/>
                  </a:lnTo>
                  <a:lnTo>
                    <a:pt x="14515" y="11989"/>
                  </a:lnTo>
                  <a:lnTo>
                    <a:pt x="15328" y="11603"/>
                  </a:lnTo>
                  <a:lnTo>
                    <a:pt x="16142" y="11175"/>
                  </a:lnTo>
                  <a:lnTo>
                    <a:pt x="17041" y="10619"/>
                  </a:lnTo>
                  <a:lnTo>
                    <a:pt x="17469" y="10319"/>
                  </a:lnTo>
                  <a:lnTo>
                    <a:pt x="17940" y="9976"/>
                  </a:lnTo>
                  <a:lnTo>
                    <a:pt x="18325" y="9634"/>
                  </a:lnTo>
                  <a:lnTo>
                    <a:pt x="18668" y="9291"/>
                  </a:lnTo>
                  <a:lnTo>
                    <a:pt x="18925" y="8949"/>
                  </a:lnTo>
                  <a:lnTo>
                    <a:pt x="19139" y="8563"/>
                  </a:lnTo>
                  <a:lnTo>
                    <a:pt x="19182" y="8392"/>
                  </a:lnTo>
                  <a:lnTo>
                    <a:pt x="19225" y="8221"/>
                  </a:lnTo>
                  <a:lnTo>
                    <a:pt x="19225" y="8007"/>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570" y="6123"/>
                  </a:lnTo>
                  <a:lnTo>
                    <a:pt x="16099" y="5995"/>
                  </a:lnTo>
                  <a:lnTo>
                    <a:pt x="15971" y="5995"/>
                  </a:lnTo>
                  <a:lnTo>
                    <a:pt x="14943" y="5780"/>
                  </a:lnTo>
                  <a:lnTo>
                    <a:pt x="14044" y="5652"/>
                  </a:lnTo>
                  <a:lnTo>
                    <a:pt x="13188" y="5609"/>
                  </a:lnTo>
                  <a:lnTo>
                    <a:pt x="13188" y="5524"/>
                  </a:lnTo>
                  <a:lnTo>
                    <a:pt x="13188" y="5395"/>
                  </a:lnTo>
                  <a:lnTo>
                    <a:pt x="13145" y="4881"/>
                  </a:lnTo>
                  <a:lnTo>
                    <a:pt x="13016" y="4153"/>
                  </a:lnTo>
                  <a:lnTo>
                    <a:pt x="12845" y="3340"/>
                  </a:lnTo>
                  <a:lnTo>
                    <a:pt x="12588" y="2441"/>
                  </a:lnTo>
                  <a:lnTo>
                    <a:pt x="12460" y="2098"/>
                  </a:lnTo>
                  <a:lnTo>
                    <a:pt x="12203" y="1499"/>
                  </a:lnTo>
                  <a:lnTo>
                    <a:pt x="11860" y="985"/>
                  </a:lnTo>
                  <a:lnTo>
                    <a:pt x="11689" y="728"/>
                  </a:lnTo>
                  <a:lnTo>
                    <a:pt x="11475" y="514"/>
                  </a:lnTo>
                  <a:lnTo>
                    <a:pt x="11261" y="343"/>
                  </a:lnTo>
                  <a:lnTo>
                    <a:pt x="11047" y="214"/>
                  </a:lnTo>
                  <a:lnTo>
                    <a:pt x="10961" y="172"/>
                  </a:lnTo>
                  <a:lnTo>
                    <a:pt x="10918" y="129"/>
                  </a:lnTo>
                  <a:lnTo>
                    <a:pt x="10704" y="43"/>
                  </a:lnTo>
                  <a:lnTo>
                    <a:pt x="10490" y="0"/>
                  </a:lnTo>
                  <a:close/>
                </a:path>
              </a:pathLst>
            </a:custGeom>
            <a:solidFill>
              <a:srgbClr val="FFC51C"/>
            </a:solidFill>
            <a:ln>
              <a:noFill/>
            </a:ln>
          </p:spPr>
          <p:txBody>
            <a:bodyPr spcFirstLastPara="1" wrap="square" lIns="121900" tIns="121900" rIns="121900" bIns="121900" anchor="ctr" anchorCtr="0">
              <a:noAutofit/>
            </a:bodyPr>
            <a:lstStyle/>
            <a:p>
              <a:pPr algn="ctr" defTabSz="1219170">
                <a:buClr>
                  <a:srgbClr val="000000"/>
                </a:buClr>
                <a:defRPr/>
              </a:pPr>
              <a:endParaRPr sz="3733" b="1" kern="0" dirty="0">
                <a:solidFill>
                  <a:sysClr val="windowText" lastClr="000000"/>
                </a:solidFill>
                <a:latin typeface="UTM Guanine" panose="02040603050506020204" pitchFamily="18" charset="0"/>
                <a:cs typeface="Arial"/>
                <a:sym typeface="Arial"/>
              </a:endParaRPr>
            </a:p>
          </p:txBody>
        </p:sp>
        <p:sp>
          <p:nvSpPr>
            <p:cNvPr id="97" name="Google Shape;4269;p49">
              <a:extLst>
                <a:ext uri="{FF2B5EF4-FFF2-40B4-BE49-F238E27FC236}">
                  <a16:creationId xmlns:a16="http://schemas.microsoft.com/office/drawing/2014/main" id="{3AE8C186-C594-45D0-8088-C1AFD0E72E4C}"/>
                </a:ext>
              </a:extLst>
            </p:cNvPr>
            <p:cNvSpPr/>
            <p:nvPr/>
          </p:nvSpPr>
          <p:spPr>
            <a:xfrm>
              <a:off x="4393350" y="1111700"/>
              <a:ext cx="480625" cy="457075"/>
            </a:xfrm>
            <a:custGeom>
              <a:avLst/>
              <a:gdLst/>
              <a:ahLst/>
              <a:cxnLst/>
              <a:rect l="l" t="t" r="r" b="b"/>
              <a:pathLst>
                <a:path w="19225" h="18283" fill="none" extrusionOk="0">
                  <a:moveTo>
                    <a:pt x="14515" y="11989"/>
                  </a:moveTo>
                  <a:lnTo>
                    <a:pt x="14515" y="11989"/>
                  </a:lnTo>
                  <a:lnTo>
                    <a:pt x="14729" y="12759"/>
                  </a:lnTo>
                  <a:lnTo>
                    <a:pt x="14900" y="13573"/>
                  </a:lnTo>
                  <a:lnTo>
                    <a:pt x="15029" y="14600"/>
                  </a:lnTo>
                  <a:lnTo>
                    <a:pt x="15071" y="15114"/>
                  </a:lnTo>
                  <a:lnTo>
                    <a:pt x="15071" y="15628"/>
                  </a:lnTo>
                  <a:lnTo>
                    <a:pt x="15071" y="16142"/>
                  </a:lnTo>
                  <a:lnTo>
                    <a:pt x="14986" y="16613"/>
                  </a:lnTo>
                  <a:lnTo>
                    <a:pt x="14900" y="17084"/>
                  </a:lnTo>
                  <a:lnTo>
                    <a:pt x="14729" y="17469"/>
                  </a:lnTo>
                  <a:lnTo>
                    <a:pt x="14515" y="17812"/>
                  </a:lnTo>
                  <a:lnTo>
                    <a:pt x="14344" y="17940"/>
                  </a:lnTo>
                  <a:lnTo>
                    <a:pt x="14215" y="18068"/>
                  </a:lnTo>
                  <a:lnTo>
                    <a:pt x="14215" y="18068"/>
                  </a:lnTo>
                  <a:lnTo>
                    <a:pt x="13915" y="18240"/>
                  </a:lnTo>
                  <a:lnTo>
                    <a:pt x="13573" y="18282"/>
                  </a:lnTo>
                  <a:lnTo>
                    <a:pt x="13188" y="18282"/>
                  </a:lnTo>
                  <a:lnTo>
                    <a:pt x="12845" y="18197"/>
                  </a:lnTo>
                  <a:lnTo>
                    <a:pt x="12845" y="18197"/>
                  </a:lnTo>
                  <a:lnTo>
                    <a:pt x="12717" y="18154"/>
                  </a:lnTo>
                  <a:lnTo>
                    <a:pt x="12717" y="18154"/>
                  </a:lnTo>
                  <a:lnTo>
                    <a:pt x="12503" y="18068"/>
                  </a:lnTo>
                  <a:lnTo>
                    <a:pt x="12503" y="18068"/>
                  </a:lnTo>
                  <a:lnTo>
                    <a:pt x="12374" y="18026"/>
                  </a:lnTo>
                  <a:lnTo>
                    <a:pt x="12374" y="18026"/>
                  </a:lnTo>
                  <a:lnTo>
                    <a:pt x="12203" y="17940"/>
                  </a:lnTo>
                  <a:lnTo>
                    <a:pt x="12203" y="17940"/>
                  </a:lnTo>
                  <a:lnTo>
                    <a:pt x="12117" y="17897"/>
                  </a:lnTo>
                  <a:lnTo>
                    <a:pt x="12117" y="17897"/>
                  </a:lnTo>
                  <a:lnTo>
                    <a:pt x="11775" y="17726"/>
                  </a:lnTo>
                  <a:lnTo>
                    <a:pt x="11389" y="17469"/>
                  </a:lnTo>
                  <a:lnTo>
                    <a:pt x="10661" y="16955"/>
                  </a:lnTo>
                  <a:lnTo>
                    <a:pt x="10661" y="16955"/>
                  </a:lnTo>
                  <a:lnTo>
                    <a:pt x="10533" y="16870"/>
                  </a:lnTo>
                  <a:lnTo>
                    <a:pt x="10533" y="16870"/>
                  </a:lnTo>
                  <a:lnTo>
                    <a:pt x="10447" y="16784"/>
                  </a:lnTo>
                  <a:lnTo>
                    <a:pt x="10447" y="16784"/>
                  </a:lnTo>
                  <a:lnTo>
                    <a:pt x="10319" y="16698"/>
                  </a:lnTo>
                  <a:lnTo>
                    <a:pt x="10319" y="16698"/>
                  </a:lnTo>
                  <a:lnTo>
                    <a:pt x="10233" y="16613"/>
                  </a:lnTo>
                  <a:lnTo>
                    <a:pt x="10233" y="16613"/>
                  </a:lnTo>
                  <a:lnTo>
                    <a:pt x="10233" y="16613"/>
                  </a:lnTo>
                  <a:lnTo>
                    <a:pt x="9591" y="16056"/>
                  </a:lnTo>
                  <a:lnTo>
                    <a:pt x="9034" y="15542"/>
                  </a:lnTo>
                  <a:lnTo>
                    <a:pt x="8563" y="15071"/>
                  </a:lnTo>
                  <a:lnTo>
                    <a:pt x="8563" y="15071"/>
                  </a:lnTo>
                  <a:lnTo>
                    <a:pt x="8478" y="15114"/>
                  </a:lnTo>
                  <a:lnTo>
                    <a:pt x="8478" y="15114"/>
                  </a:lnTo>
                  <a:lnTo>
                    <a:pt x="8392" y="15157"/>
                  </a:lnTo>
                  <a:lnTo>
                    <a:pt x="8392" y="15157"/>
                  </a:lnTo>
                  <a:lnTo>
                    <a:pt x="7279" y="15714"/>
                  </a:lnTo>
                  <a:lnTo>
                    <a:pt x="6423" y="16056"/>
                  </a:lnTo>
                  <a:lnTo>
                    <a:pt x="5524" y="16399"/>
                  </a:lnTo>
                  <a:lnTo>
                    <a:pt x="4624" y="16698"/>
                  </a:lnTo>
                  <a:lnTo>
                    <a:pt x="4153" y="16784"/>
                  </a:lnTo>
                  <a:lnTo>
                    <a:pt x="3768" y="16870"/>
                  </a:lnTo>
                  <a:lnTo>
                    <a:pt x="3340" y="16870"/>
                  </a:lnTo>
                  <a:lnTo>
                    <a:pt x="2997" y="16827"/>
                  </a:lnTo>
                  <a:lnTo>
                    <a:pt x="2698" y="16741"/>
                  </a:lnTo>
                  <a:lnTo>
                    <a:pt x="2441" y="16613"/>
                  </a:lnTo>
                  <a:lnTo>
                    <a:pt x="2441" y="16613"/>
                  </a:lnTo>
                  <a:lnTo>
                    <a:pt x="2355" y="16570"/>
                  </a:lnTo>
                  <a:lnTo>
                    <a:pt x="2355" y="16570"/>
                  </a:lnTo>
                  <a:lnTo>
                    <a:pt x="2227" y="16441"/>
                  </a:lnTo>
                  <a:lnTo>
                    <a:pt x="2141" y="16227"/>
                  </a:lnTo>
                  <a:lnTo>
                    <a:pt x="2141" y="16227"/>
                  </a:lnTo>
                  <a:lnTo>
                    <a:pt x="2098" y="16185"/>
                  </a:lnTo>
                  <a:lnTo>
                    <a:pt x="2098" y="16185"/>
                  </a:lnTo>
                  <a:lnTo>
                    <a:pt x="2056" y="16056"/>
                  </a:lnTo>
                  <a:lnTo>
                    <a:pt x="2056" y="16056"/>
                  </a:lnTo>
                  <a:lnTo>
                    <a:pt x="2056" y="15970"/>
                  </a:lnTo>
                  <a:lnTo>
                    <a:pt x="2056" y="15970"/>
                  </a:lnTo>
                  <a:lnTo>
                    <a:pt x="2013" y="15885"/>
                  </a:lnTo>
                  <a:lnTo>
                    <a:pt x="2013" y="15885"/>
                  </a:lnTo>
                  <a:lnTo>
                    <a:pt x="2013" y="15842"/>
                  </a:lnTo>
                  <a:lnTo>
                    <a:pt x="2013" y="15842"/>
                  </a:lnTo>
                  <a:lnTo>
                    <a:pt x="2013" y="15756"/>
                  </a:lnTo>
                  <a:lnTo>
                    <a:pt x="2013" y="15756"/>
                  </a:lnTo>
                  <a:lnTo>
                    <a:pt x="2013" y="15585"/>
                  </a:lnTo>
                  <a:lnTo>
                    <a:pt x="2013" y="15585"/>
                  </a:lnTo>
                  <a:lnTo>
                    <a:pt x="2013" y="15285"/>
                  </a:lnTo>
                  <a:lnTo>
                    <a:pt x="2013" y="14900"/>
                  </a:lnTo>
                  <a:lnTo>
                    <a:pt x="2184" y="14129"/>
                  </a:lnTo>
                  <a:lnTo>
                    <a:pt x="2398" y="13316"/>
                  </a:lnTo>
                  <a:lnTo>
                    <a:pt x="2698" y="12545"/>
                  </a:lnTo>
                  <a:lnTo>
                    <a:pt x="2997" y="11860"/>
                  </a:lnTo>
                  <a:lnTo>
                    <a:pt x="3254" y="11261"/>
                  </a:lnTo>
                  <a:lnTo>
                    <a:pt x="3597" y="10619"/>
                  </a:lnTo>
                  <a:lnTo>
                    <a:pt x="3597" y="10576"/>
                  </a:lnTo>
                  <a:lnTo>
                    <a:pt x="3597" y="10576"/>
                  </a:lnTo>
                  <a:lnTo>
                    <a:pt x="2955" y="10019"/>
                  </a:lnTo>
                  <a:lnTo>
                    <a:pt x="2312" y="9420"/>
                  </a:lnTo>
                  <a:lnTo>
                    <a:pt x="1585" y="8692"/>
                  </a:lnTo>
                  <a:lnTo>
                    <a:pt x="1242" y="8264"/>
                  </a:lnTo>
                  <a:lnTo>
                    <a:pt x="942" y="7836"/>
                  </a:lnTo>
                  <a:lnTo>
                    <a:pt x="643" y="7407"/>
                  </a:lnTo>
                  <a:lnTo>
                    <a:pt x="386" y="6979"/>
                  </a:lnTo>
                  <a:lnTo>
                    <a:pt x="172" y="6551"/>
                  </a:lnTo>
                  <a:lnTo>
                    <a:pt x="43" y="6166"/>
                  </a:lnTo>
                  <a:lnTo>
                    <a:pt x="0" y="5780"/>
                  </a:lnTo>
                  <a:lnTo>
                    <a:pt x="43" y="5609"/>
                  </a:lnTo>
                  <a:lnTo>
                    <a:pt x="86" y="5438"/>
                  </a:lnTo>
                  <a:lnTo>
                    <a:pt x="86" y="5438"/>
                  </a:lnTo>
                  <a:lnTo>
                    <a:pt x="86" y="5352"/>
                  </a:lnTo>
                  <a:lnTo>
                    <a:pt x="86" y="5352"/>
                  </a:lnTo>
                  <a:lnTo>
                    <a:pt x="172" y="5181"/>
                  </a:lnTo>
                  <a:lnTo>
                    <a:pt x="300" y="5053"/>
                  </a:lnTo>
                  <a:lnTo>
                    <a:pt x="600" y="4839"/>
                  </a:lnTo>
                  <a:lnTo>
                    <a:pt x="985" y="4667"/>
                  </a:lnTo>
                  <a:lnTo>
                    <a:pt x="1413" y="4539"/>
                  </a:lnTo>
                  <a:lnTo>
                    <a:pt x="1927" y="4453"/>
                  </a:lnTo>
                  <a:lnTo>
                    <a:pt x="2441" y="4410"/>
                  </a:lnTo>
                  <a:lnTo>
                    <a:pt x="2997" y="4410"/>
                  </a:lnTo>
                  <a:lnTo>
                    <a:pt x="3554" y="4410"/>
                  </a:lnTo>
                  <a:lnTo>
                    <a:pt x="4624" y="4496"/>
                  </a:lnTo>
                  <a:lnTo>
                    <a:pt x="5566" y="4582"/>
                  </a:lnTo>
                  <a:lnTo>
                    <a:pt x="6466" y="4753"/>
                  </a:lnTo>
                  <a:lnTo>
                    <a:pt x="6466" y="4753"/>
                  </a:lnTo>
                  <a:lnTo>
                    <a:pt x="6680" y="4153"/>
                  </a:lnTo>
                  <a:lnTo>
                    <a:pt x="6936" y="3511"/>
                  </a:lnTo>
                  <a:lnTo>
                    <a:pt x="7279" y="2783"/>
                  </a:lnTo>
                  <a:lnTo>
                    <a:pt x="7750" y="2013"/>
                  </a:lnTo>
                  <a:lnTo>
                    <a:pt x="8007" y="1627"/>
                  </a:lnTo>
                  <a:lnTo>
                    <a:pt x="8264" y="1242"/>
                  </a:lnTo>
                  <a:lnTo>
                    <a:pt x="8563" y="900"/>
                  </a:lnTo>
                  <a:lnTo>
                    <a:pt x="8863" y="643"/>
                  </a:lnTo>
                  <a:lnTo>
                    <a:pt x="9206" y="386"/>
                  </a:lnTo>
                  <a:lnTo>
                    <a:pt x="9548" y="172"/>
                  </a:lnTo>
                  <a:lnTo>
                    <a:pt x="9548" y="172"/>
                  </a:lnTo>
                  <a:lnTo>
                    <a:pt x="9891" y="43"/>
                  </a:lnTo>
                  <a:lnTo>
                    <a:pt x="9891" y="43"/>
                  </a:lnTo>
                  <a:lnTo>
                    <a:pt x="9976" y="43"/>
                  </a:lnTo>
                  <a:lnTo>
                    <a:pt x="10019" y="43"/>
                  </a:lnTo>
                  <a:lnTo>
                    <a:pt x="10019" y="43"/>
                  </a:lnTo>
                  <a:lnTo>
                    <a:pt x="10062" y="0"/>
                  </a:lnTo>
                  <a:lnTo>
                    <a:pt x="10062" y="0"/>
                  </a:lnTo>
                  <a:lnTo>
                    <a:pt x="10148" y="0"/>
                  </a:lnTo>
                  <a:lnTo>
                    <a:pt x="10148" y="0"/>
                  </a:lnTo>
                  <a:lnTo>
                    <a:pt x="10190" y="0"/>
                  </a:lnTo>
                  <a:lnTo>
                    <a:pt x="10190" y="0"/>
                  </a:lnTo>
                  <a:lnTo>
                    <a:pt x="10233" y="0"/>
                  </a:lnTo>
                  <a:lnTo>
                    <a:pt x="10233" y="0"/>
                  </a:lnTo>
                  <a:lnTo>
                    <a:pt x="10490" y="0"/>
                  </a:lnTo>
                  <a:lnTo>
                    <a:pt x="10490" y="0"/>
                  </a:lnTo>
                  <a:lnTo>
                    <a:pt x="10704" y="43"/>
                  </a:lnTo>
                  <a:lnTo>
                    <a:pt x="10918" y="129"/>
                  </a:lnTo>
                  <a:lnTo>
                    <a:pt x="10918" y="129"/>
                  </a:lnTo>
                  <a:lnTo>
                    <a:pt x="10961" y="172"/>
                  </a:lnTo>
                  <a:lnTo>
                    <a:pt x="10961" y="172"/>
                  </a:lnTo>
                  <a:lnTo>
                    <a:pt x="11047" y="214"/>
                  </a:lnTo>
                  <a:lnTo>
                    <a:pt x="11047" y="214"/>
                  </a:lnTo>
                  <a:lnTo>
                    <a:pt x="11261" y="343"/>
                  </a:lnTo>
                  <a:lnTo>
                    <a:pt x="11475" y="514"/>
                  </a:lnTo>
                  <a:lnTo>
                    <a:pt x="11689" y="728"/>
                  </a:lnTo>
                  <a:lnTo>
                    <a:pt x="11860" y="985"/>
                  </a:lnTo>
                  <a:lnTo>
                    <a:pt x="12203" y="1499"/>
                  </a:lnTo>
                  <a:lnTo>
                    <a:pt x="12460" y="2098"/>
                  </a:lnTo>
                  <a:lnTo>
                    <a:pt x="12460" y="2098"/>
                  </a:lnTo>
                  <a:lnTo>
                    <a:pt x="12588" y="2441"/>
                  </a:lnTo>
                  <a:lnTo>
                    <a:pt x="12588" y="2441"/>
                  </a:lnTo>
                  <a:lnTo>
                    <a:pt x="12845" y="3340"/>
                  </a:lnTo>
                  <a:lnTo>
                    <a:pt x="13016" y="4153"/>
                  </a:lnTo>
                  <a:lnTo>
                    <a:pt x="13145" y="4881"/>
                  </a:lnTo>
                  <a:lnTo>
                    <a:pt x="13188" y="5395"/>
                  </a:lnTo>
                  <a:lnTo>
                    <a:pt x="13188" y="5395"/>
                  </a:lnTo>
                  <a:lnTo>
                    <a:pt x="13188" y="5524"/>
                  </a:lnTo>
                  <a:lnTo>
                    <a:pt x="13188" y="5524"/>
                  </a:lnTo>
                  <a:lnTo>
                    <a:pt x="13188" y="5609"/>
                  </a:lnTo>
                  <a:lnTo>
                    <a:pt x="13188" y="5609"/>
                  </a:lnTo>
                  <a:lnTo>
                    <a:pt x="14044" y="5652"/>
                  </a:lnTo>
                  <a:lnTo>
                    <a:pt x="14943" y="5780"/>
                  </a:lnTo>
                  <a:lnTo>
                    <a:pt x="15971" y="5995"/>
                  </a:lnTo>
                  <a:lnTo>
                    <a:pt x="15971" y="5995"/>
                  </a:lnTo>
                  <a:lnTo>
                    <a:pt x="15971" y="5995"/>
                  </a:lnTo>
                  <a:lnTo>
                    <a:pt x="16099" y="5995"/>
                  </a:lnTo>
                  <a:lnTo>
                    <a:pt x="16099" y="5995"/>
                  </a:lnTo>
                  <a:lnTo>
                    <a:pt x="16570" y="6123"/>
                  </a:lnTo>
                  <a:lnTo>
                    <a:pt x="16570" y="6123"/>
                  </a:lnTo>
                  <a:lnTo>
                    <a:pt x="16656" y="6166"/>
                  </a:lnTo>
                  <a:lnTo>
                    <a:pt x="16656" y="6166"/>
                  </a:lnTo>
                  <a:lnTo>
                    <a:pt x="17298" y="6337"/>
                  </a:lnTo>
                  <a:lnTo>
                    <a:pt x="17854" y="6551"/>
                  </a:lnTo>
                  <a:lnTo>
                    <a:pt x="17854" y="6551"/>
                  </a:lnTo>
                  <a:lnTo>
                    <a:pt x="18026" y="6680"/>
                  </a:lnTo>
                  <a:lnTo>
                    <a:pt x="18026" y="6680"/>
                  </a:lnTo>
                  <a:lnTo>
                    <a:pt x="18454" y="6894"/>
                  </a:lnTo>
                  <a:lnTo>
                    <a:pt x="18454" y="6894"/>
                  </a:lnTo>
                  <a:lnTo>
                    <a:pt x="18625" y="7022"/>
                  </a:lnTo>
                  <a:lnTo>
                    <a:pt x="18625" y="7022"/>
                  </a:lnTo>
                  <a:lnTo>
                    <a:pt x="18754" y="7108"/>
                  </a:lnTo>
                  <a:lnTo>
                    <a:pt x="18754" y="7108"/>
                  </a:lnTo>
                  <a:lnTo>
                    <a:pt x="18925" y="7279"/>
                  </a:lnTo>
                  <a:lnTo>
                    <a:pt x="19053" y="7450"/>
                  </a:lnTo>
                  <a:lnTo>
                    <a:pt x="19139" y="7664"/>
                  </a:lnTo>
                  <a:lnTo>
                    <a:pt x="19225" y="7836"/>
                  </a:lnTo>
                  <a:lnTo>
                    <a:pt x="19225" y="7836"/>
                  </a:lnTo>
                  <a:lnTo>
                    <a:pt x="19225" y="8007"/>
                  </a:lnTo>
                  <a:lnTo>
                    <a:pt x="19225" y="8221"/>
                  </a:lnTo>
                  <a:lnTo>
                    <a:pt x="19182" y="8392"/>
                  </a:lnTo>
                  <a:lnTo>
                    <a:pt x="19139" y="8563"/>
                  </a:lnTo>
                  <a:lnTo>
                    <a:pt x="18925" y="8949"/>
                  </a:lnTo>
                  <a:lnTo>
                    <a:pt x="18668" y="9291"/>
                  </a:lnTo>
                  <a:lnTo>
                    <a:pt x="18325" y="9634"/>
                  </a:lnTo>
                  <a:lnTo>
                    <a:pt x="17940" y="9976"/>
                  </a:lnTo>
                  <a:lnTo>
                    <a:pt x="17469" y="10319"/>
                  </a:lnTo>
                  <a:lnTo>
                    <a:pt x="17041" y="10619"/>
                  </a:lnTo>
                  <a:lnTo>
                    <a:pt x="16142" y="11175"/>
                  </a:lnTo>
                  <a:lnTo>
                    <a:pt x="15328" y="11603"/>
                  </a:lnTo>
                  <a:lnTo>
                    <a:pt x="14515" y="1198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8" name="Google Shape;4270;p49">
              <a:extLst>
                <a:ext uri="{FF2B5EF4-FFF2-40B4-BE49-F238E27FC236}">
                  <a16:creationId xmlns:a16="http://schemas.microsoft.com/office/drawing/2014/main" id="{E4852405-C8AD-4BB3-908B-29E09EDF4CE4}"/>
                </a:ext>
              </a:extLst>
            </p:cNvPr>
            <p:cNvSpPr/>
            <p:nvPr/>
          </p:nvSpPr>
          <p:spPr>
            <a:xfrm>
              <a:off x="4649175" y="1111700"/>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99" name="Google Shape;4271;p49">
              <a:extLst>
                <a:ext uri="{FF2B5EF4-FFF2-40B4-BE49-F238E27FC236}">
                  <a16:creationId xmlns:a16="http://schemas.microsoft.com/office/drawing/2014/main" id="{E9EFB4FF-11FF-4286-8B06-0ACE40166DF7}"/>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0" name="Google Shape;4272;p49">
              <a:extLst>
                <a:ext uri="{FF2B5EF4-FFF2-40B4-BE49-F238E27FC236}">
                  <a16:creationId xmlns:a16="http://schemas.microsoft.com/office/drawing/2014/main" id="{385CCCE0-792E-458D-8A4A-3B3EF7BA5B55}"/>
                </a:ext>
              </a:extLst>
            </p:cNvPr>
            <p:cNvSpPr/>
            <p:nvPr/>
          </p:nvSpPr>
          <p:spPr>
            <a:xfrm>
              <a:off x="4648100" y="1111700"/>
              <a:ext cx="1100" cy="25"/>
            </a:xfrm>
            <a:custGeom>
              <a:avLst/>
              <a:gdLst/>
              <a:ahLst/>
              <a:cxnLst/>
              <a:rect l="l" t="t" r="r" b="b"/>
              <a:pathLst>
                <a:path w="44" h="1" extrusionOk="0">
                  <a:moveTo>
                    <a:pt x="0" y="0"/>
                  </a:moveTo>
                  <a:lnTo>
                    <a:pt x="0" y="0"/>
                  </a:lnTo>
                  <a:lnTo>
                    <a:pt x="0" y="0"/>
                  </a:lnTo>
                  <a:lnTo>
                    <a:pt x="0" y="0"/>
                  </a:lnTo>
                  <a:lnTo>
                    <a:pt x="0" y="0"/>
                  </a:lnTo>
                  <a:lnTo>
                    <a:pt x="0" y="0"/>
                  </a:lnTo>
                  <a:lnTo>
                    <a:pt x="0" y="0"/>
                  </a:lnTo>
                  <a:lnTo>
                    <a:pt x="0" y="0"/>
                  </a:lnTo>
                  <a:lnTo>
                    <a:pt x="0" y="0"/>
                  </a:lnTo>
                  <a:lnTo>
                    <a:pt x="0" y="0"/>
                  </a:lnTo>
                  <a:close/>
                  <a:moveTo>
                    <a:pt x="43" y="0"/>
                  </a:moveTo>
                  <a:lnTo>
                    <a:pt x="43" y="0"/>
                  </a:lnTo>
                  <a:lnTo>
                    <a:pt x="43" y="0"/>
                  </a:lnTo>
                  <a:lnTo>
                    <a:pt x="43" y="0"/>
                  </a:lnTo>
                  <a:lnTo>
                    <a:pt x="43" y="0"/>
                  </a:lnTo>
                  <a:lnTo>
                    <a:pt x="43"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1" name="Google Shape;4273;p49">
              <a:extLst>
                <a:ext uri="{FF2B5EF4-FFF2-40B4-BE49-F238E27FC236}">
                  <a16:creationId xmlns:a16="http://schemas.microsoft.com/office/drawing/2014/main" id="{CD8785BA-D776-41B5-92C9-D9A9310C926B}"/>
                </a:ext>
              </a:extLst>
            </p:cNvPr>
            <p:cNvSpPr/>
            <p:nvPr/>
          </p:nvSpPr>
          <p:spPr>
            <a:xfrm>
              <a:off x="4648100" y="11117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2" name="Google Shape;4274;p49">
              <a:extLst>
                <a:ext uri="{FF2B5EF4-FFF2-40B4-BE49-F238E27FC236}">
                  <a16:creationId xmlns:a16="http://schemas.microsoft.com/office/drawing/2014/main" id="{E5B0A450-B5E3-4536-96D2-1DC1594F825E}"/>
                </a:ext>
              </a:extLst>
            </p:cNvPr>
            <p:cNvSpPr/>
            <p:nvPr/>
          </p:nvSpPr>
          <p:spPr>
            <a:xfrm>
              <a:off x="4649175" y="1111700"/>
              <a:ext cx="25" cy="25"/>
            </a:xfrm>
            <a:custGeom>
              <a:avLst/>
              <a:gdLst/>
              <a:ahLst/>
              <a:cxnLst/>
              <a:rect l="l" t="t" r="r" b="b"/>
              <a:pathLst>
                <a:path w="1" h="1" fill="none" extrusionOk="0">
                  <a:moveTo>
                    <a:pt x="0" y="0"/>
                  </a:move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3" name="Google Shape;4275;p49">
              <a:extLst>
                <a:ext uri="{FF2B5EF4-FFF2-40B4-BE49-F238E27FC236}">
                  <a16:creationId xmlns:a16="http://schemas.microsoft.com/office/drawing/2014/main" id="{A371CF6B-F4AC-4573-A5B9-7CF8AB1E4E39}"/>
                </a:ext>
              </a:extLst>
            </p:cNvPr>
            <p:cNvSpPr/>
            <p:nvPr/>
          </p:nvSpPr>
          <p:spPr>
            <a:xfrm>
              <a:off x="4653450" y="1111700"/>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4" name="Google Shape;4276;p49">
              <a:extLst>
                <a:ext uri="{FF2B5EF4-FFF2-40B4-BE49-F238E27FC236}">
                  <a16:creationId xmlns:a16="http://schemas.microsoft.com/office/drawing/2014/main" id="{A2D6E812-0A00-4DA6-A72B-3ABE0B0B4549}"/>
                </a:ext>
              </a:extLst>
            </p:cNvPr>
            <p:cNvSpPr/>
            <p:nvPr/>
          </p:nvSpPr>
          <p:spPr>
            <a:xfrm>
              <a:off x="4653450" y="11117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5" name="Google Shape;4277;p49">
              <a:extLst>
                <a:ext uri="{FF2B5EF4-FFF2-40B4-BE49-F238E27FC236}">
                  <a16:creationId xmlns:a16="http://schemas.microsoft.com/office/drawing/2014/main" id="{383AA598-193B-4382-8A02-A8C5BF3AD45B}"/>
                </a:ext>
              </a:extLst>
            </p:cNvPr>
            <p:cNvSpPr/>
            <p:nvPr/>
          </p:nvSpPr>
          <p:spPr>
            <a:xfrm>
              <a:off x="4708050" y="1174850"/>
              <a:ext cx="15000" cy="71750"/>
            </a:xfrm>
            <a:custGeom>
              <a:avLst/>
              <a:gdLst/>
              <a:ahLst/>
              <a:cxnLst/>
              <a:rect l="l" t="t" r="r" b="b"/>
              <a:pathLst>
                <a:path w="600" h="2870"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6" name="Google Shape;4278;p49">
              <a:extLst>
                <a:ext uri="{FF2B5EF4-FFF2-40B4-BE49-F238E27FC236}">
                  <a16:creationId xmlns:a16="http://schemas.microsoft.com/office/drawing/2014/main" id="{06C1A677-7E11-4FF1-A80F-A2E78983E2B2}"/>
                </a:ext>
              </a:extLst>
            </p:cNvPr>
            <p:cNvSpPr/>
            <p:nvPr/>
          </p:nvSpPr>
          <p:spPr>
            <a:xfrm>
              <a:off x="4708050" y="1174850"/>
              <a:ext cx="15000" cy="71750"/>
            </a:xfrm>
            <a:custGeom>
              <a:avLst/>
              <a:gdLst/>
              <a:ahLst/>
              <a:cxnLst/>
              <a:rect l="l" t="t" r="r" b="b"/>
              <a:pathLst>
                <a:path w="600" h="2870" fill="none" extrusionOk="0">
                  <a:moveTo>
                    <a:pt x="0" y="0"/>
                  </a:moveTo>
                  <a:lnTo>
                    <a:pt x="0" y="0"/>
                  </a:lnTo>
                  <a:lnTo>
                    <a:pt x="257" y="857"/>
                  </a:lnTo>
                  <a:lnTo>
                    <a:pt x="428" y="1670"/>
                  </a:lnTo>
                  <a:lnTo>
                    <a:pt x="557" y="2355"/>
                  </a:lnTo>
                  <a:lnTo>
                    <a:pt x="600" y="2869"/>
                  </a:lnTo>
                  <a:lnTo>
                    <a:pt x="600" y="2869"/>
                  </a:lnTo>
                  <a:lnTo>
                    <a:pt x="557" y="2355"/>
                  </a:lnTo>
                  <a:lnTo>
                    <a:pt x="428" y="1670"/>
                  </a:lnTo>
                  <a:lnTo>
                    <a:pt x="257" y="85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7" name="Google Shape;4279;p49">
              <a:extLst>
                <a:ext uri="{FF2B5EF4-FFF2-40B4-BE49-F238E27FC236}">
                  <a16:creationId xmlns:a16="http://schemas.microsoft.com/office/drawing/2014/main" id="{C1778E87-0BF7-4355-A7BA-E975604C7FB1}"/>
                </a:ext>
              </a:extLst>
            </p:cNvPr>
            <p:cNvSpPr/>
            <p:nvPr/>
          </p:nvSpPr>
          <p:spPr>
            <a:xfrm>
              <a:off x="4708050" y="1172700"/>
              <a:ext cx="15000" cy="73900"/>
            </a:xfrm>
            <a:custGeom>
              <a:avLst/>
              <a:gdLst/>
              <a:ahLst/>
              <a:cxnLst/>
              <a:rect l="l" t="t" r="r" b="b"/>
              <a:pathLst>
                <a:path w="600" h="2956" extrusionOk="0">
                  <a:moveTo>
                    <a:pt x="0" y="1"/>
                  </a:moveTo>
                  <a:lnTo>
                    <a:pt x="0" y="86"/>
                  </a:lnTo>
                  <a:lnTo>
                    <a:pt x="184" y="698"/>
                  </a:lnTo>
                  <a:lnTo>
                    <a:pt x="0" y="1"/>
                  </a:lnTo>
                  <a:close/>
                  <a:moveTo>
                    <a:pt x="184" y="698"/>
                  </a:moveTo>
                  <a:lnTo>
                    <a:pt x="214" y="814"/>
                  </a:lnTo>
                  <a:lnTo>
                    <a:pt x="279" y="1049"/>
                  </a:lnTo>
                  <a:lnTo>
                    <a:pt x="257" y="943"/>
                  </a:lnTo>
                  <a:lnTo>
                    <a:pt x="184" y="698"/>
                  </a:lnTo>
                  <a:close/>
                  <a:moveTo>
                    <a:pt x="279" y="1049"/>
                  </a:moveTo>
                  <a:lnTo>
                    <a:pt x="428" y="1756"/>
                  </a:lnTo>
                  <a:lnTo>
                    <a:pt x="482" y="2045"/>
                  </a:lnTo>
                  <a:lnTo>
                    <a:pt x="428" y="1585"/>
                  </a:lnTo>
                  <a:lnTo>
                    <a:pt x="279" y="1049"/>
                  </a:lnTo>
                  <a:close/>
                  <a:moveTo>
                    <a:pt x="482" y="2045"/>
                  </a:moveTo>
                  <a:lnTo>
                    <a:pt x="514" y="2313"/>
                  </a:lnTo>
                  <a:lnTo>
                    <a:pt x="600" y="2955"/>
                  </a:lnTo>
                  <a:lnTo>
                    <a:pt x="557" y="2441"/>
                  </a:lnTo>
                  <a:lnTo>
                    <a:pt x="482" y="2045"/>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8" name="Google Shape;4280;p49">
              <a:extLst>
                <a:ext uri="{FF2B5EF4-FFF2-40B4-BE49-F238E27FC236}">
                  <a16:creationId xmlns:a16="http://schemas.microsoft.com/office/drawing/2014/main" id="{A0C2C001-D922-4A4F-ABE0-6881C3A1F52B}"/>
                </a:ext>
              </a:extLst>
            </p:cNvPr>
            <p:cNvSpPr/>
            <p:nvPr/>
          </p:nvSpPr>
          <p:spPr>
            <a:xfrm>
              <a:off x="4704825" y="1164150"/>
              <a:ext cx="18225" cy="85650"/>
            </a:xfrm>
            <a:custGeom>
              <a:avLst/>
              <a:gdLst/>
              <a:ahLst/>
              <a:cxnLst/>
              <a:rect l="l" t="t" r="r" b="b"/>
              <a:pathLst>
                <a:path w="729" h="3426" fill="none" extrusionOk="0">
                  <a:moveTo>
                    <a:pt x="1" y="0"/>
                  </a:moveTo>
                  <a:lnTo>
                    <a:pt x="1" y="0"/>
                  </a:lnTo>
                  <a:lnTo>
                    <a:pt x="1" y="0"/>
                  </a:lnTo>
                  <a:lnTo>
                    <a:pt x="129" y="343"/>
                  </a:lnTo>
                  <a:lnTo>
                    <a:pt x="129" y="343"/>
                  </a:lnTo>
                  <a:lnTo>
                    <a:pt x="129" y="428"/>
                  </a:lnTo>
                  <a:lnTo>
                    <a:pt x="129" y="428"/>
                  </a:lnTo>
                  <a:lnTo>
                    <a:pt x="386" y="1285"/>
                  </a:lnTo>
                  <a:lnTo>
                    <a:pt x="557" y="2098"/>
                  </a:lnTo>
                  <a:lnTo>
                    <a:pt x="686" y="2783"/>
                  </a:lnTo>
                  <a:lnTo>
                    <a:pt x="729" y="3297"/>
                  </a:lnTo>
                  <a:lnTo>
                    <a:pt x="729" y="3297"/>
                  </a:lnTo>
                  <a:lnTo>
                    <a:pt x="729" y="3297"/>
                  </a:lnTo>
                  <a:lnTo>
                    <a:pt x="729" y="3426"/>
                  </a:lnTo>
                  <a:lnTo>
                    <a:pt x="729" y="3426"/>
                  </a:lnTo>
                  <a:lnTo>
                    <a:pt x="729" y="3426"/>
                  </a:lnTo>
                  <a:lnTo>
                    <a:pt x="729" y="3426"/>
                  </a:lnTo>
                  <a:lnTo>
                    <a:pt x="729" y="3297"/>
                  </a:lnTo>
                  <a:lnTo>
                    <a:pt x="729" y="3297"/>
                  </a:lnTo>
                  <a:lnTo>
                    <a:pt x="643" y="2655"/>
                  </a:lnTo>
                  <a:lnTo>
                    <a:pt x="557" y="1927"/>
                  </a:lnTo>
                  <a:lnTo>
                    <a:pt x="343" y="1156"/>
                  </a:lnTo>
                  <a:lnTo>
                    <a:pt x="129" y="343"/>
                  </a:lnTo>
                  <a:lnTo>
                    <a:pt x="129" y="34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09" name="Google Shape;4281;p49">
              <a:extLst>
                <a:ext uri="{FF2B5EF4-FFF2-40B4-BE49-F238E27FC236}">
                  <a16:creationId xmlns:a16="http://schemas.microsoft.com/office/drawing/2014/main" id="{2E3579DD-29D7-4F29-967F-DF19A3A017D7}"/>
                </a:ext>
              </a:extLst>
            </p:cNvPr>
            <p:cNvSpPr/>
            <p:nvPr/>
          </p:nvSpPr>
          <p:spPr>
            <a:xfrm>
              <a:off x="4843975" y="1278675"/>
              <a:ext cx="10725" cy="5375"/>
            </a:xfrm>
            <a:custGeom>
              <a:avLst/>
              <a:gdLst/>
              <a:ahLst/>
              <a:cxnLst/>
              <a:rect l="l" t="t" r="r" b="b"/>
              <a:pathLst>
                <a:path w="429" h="215" extrusionOk="0">
                  <a:moveTo>
                    <a:pt x="1" y="1"/>
                  </a:moveTo>
                  <a:lnTo>
                    <a:pt x="1" y="1"/>
                  </a:lnTo>
                  <a:lnTo>
                    <a:pt x="429" y="215"/>
                  </a:lnTo>
                  <a:lnTo>
                    <a:pt x="429" y="215"/>
                  </a:lnTo>
                  <a:lnTo>
                    <a:pt x="1" y="1"/>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0" name="Google Shape;4282;p49">
              <a:extLst>
                <a:ext uri="{FF2B5EF4-FFF2-40B4-BE49-F238E27FC236}">
                  <a16:creationId xmlns:a16="http://schemas.microsoft.com/office/drawing/2014/main" id="{A7BCAA2E-E628-449E-A8B9-278F69856FE3}"/>
                </a:ext>
              </a:extLst>
            </p:cNvPr>
            <p:cNvSpPr/>
            <p:nvPr/>
          </p:nvSpPr>
          <p:spPr>
            <a:xfrm>
              <a:off x="4843975" y="1278675"/>
              <a:ext cx="10725" cy="5375"/>
            </a:xfrm>
            <a:custGeom>
              <a:avLst/>
              <a:gdLst/>
              <a:ahLst/>
              <a:cxnLst/>
              <a:rect l="l" t="t" r="r" b="b"/>
              <a:pathLst>
                <a:path w="429" h="215" fill="none" extrusionOk="0">
                  <a:moveTo>
                    <a:pt x="1" y="1"/>
                  </a:moveTo>
                  <a:lnTo>
                    <a:pt x="1" y="1"/>
                  </a:lnTo>
                  <a:lnTo>
                    <a:pt x="429" y="215"/>
                  </a:lnTo>
                  <a:lnTo>
                    <a:pt x="429" y="21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1" name="Google Shape;4283;p49">
              <a:extLst>
                <a:ext uri="{FF2B5EF4-FFF2-40B4-BE49-F238E27FC236}">
                  <a16:creationId xmlns:a16="http://schemas.microsoft.com/office/drawing/2014/main" id="{316D9BC2-7936-4E6D-9C7E-0045A9B3D40F}"/>
                </a:ext>
              </a:extLst>
            </p:cNvPr>
            <p:cNvSpPr/>
            <p:nvPr/>
          </p:nvSpPr>
          <p:spPr>
            <a:xfrm>
              <a:off x="4792600" y="1261550"/>
              <a:ext cx="81375" cy="52475"/>
            </a:xfrm>
            <a:custGeom>
              <a:avLst/>
              <a:gdLst/>
              <a:ahLst/>
              <a:cxnLst/>
              <a:rect l="l" t="t" r="r" b="b"/>
              <a:pathLst>
                <a:path w="3255" h="2099" extrusionOk="0">
                  <a:moveTo>
                    <a:pt x="2655" y="1028"/>
                  </a:moveTo>
                  <a:lnTo>
                    <a:pt x="2655" y="1028"/>
                  </a:lnTo>
                  <a:lnTo>
                    <a:pt x="2655" y="1028"/>
                  </a:lnTo>
                  <a:lnTo>
                    <a:pt x="2655" y="1028"/>
                  </a:lnTo>
                  <a:lnTo>
                    <a:pt x="2784" y="1114"/>
                  </a:lnTo>
                  <a:lnTo>
                    <a:pt x="2784" y="1114"/>
                  </a:lnTo>
                  <a:lnTo>
                    <a:pt x="2955" y="1285"/>
                  </a:lnTo>
                  <a:lnTo>
                    <a:pt x="3083" y="1456"/>
                  </a:lnTo>
                  <a:lnTo>
                    <a:pt x="3169" y="1670"/>
                  </a:lnTo>
                  <a:lnTo>
                    <a:pt x="3255" y="1842"/>
                  </a:lnTo>
                  <a:lnTo>
                    <a:pt x="3255" y="1842"/>
                  </a:lnTo>
                  <a:lnTo>
                    <a:pt x="3255" y="2098"/>
                  </a:lnTo>
                  <a:lnTo>
                    <a:pt x="3255" y="2098"/>
                  </a:lnTo>
                  <a:lnTo>
                    <a:pt x="3255" y="1842"/>
                  </a:lnTo>
                  <a:lnTo>
                    <a:pt x="3255" y="1842"/>
                  </a:lnTo>
                  <a:lnTo>
                    <a:pt x="3169" y="1670"/>
                  </a:lnTo>
                  <a:lnTo>
                    <a:pt x="3083" y="1456"/>
                  </a:lnTo>
                  <a:lnTo>
                    <a:pt x="2955" y="1285"/>
                  </a:lnTo>
                  <a:lnTo>
                    <a:pt x="2784" y="1114"/>
                  </a:lnTo>
                  <a:lnTo>
                    <a:pt x="2784" y="1114"/>
                  </a:lnTo>
                  <a:lnTo>
                    <a:pt x="2655" y="1028"/>
                  </a:lnTo>
                  <a:lnTo>
                    <a:pt x="2655" y="1028"/>
                  </a:lnTo>
                  <a:close/>
                  <a:moveTo>
                    <a:pt x="686" y="172"/>
                  </a:moveTo>
                  <a:lnTo>
                    <a:pt x="686" y="172"/>
                  </a:lnTo>
                  <a:lnTo>
                    <a:pt x="686" y="172"/>
                  </a:lnTo>
                  <a:lnTo>
                    <a:pt x="686" y="172"/>
                  </a:lnTo>
                  <a:lnTo>
                    <a:pt x="1328" y="343"/>
                  </a:lnTo>
                  <a:lnTo>
                    <a:pt x="1884" y="557"/>
                  </a:lnTo>
                  <a:lnTo>
                    <a:pt x="1884" y="557"/>
                  </a:lnTo>
                  <a:lnTo>
                    <a:pt x="2056" y="686"/>
                  </a:lnTo>
                  <a:lnTo>
                    <a:pt x="2056" y="686"/>
                  </a:lnTo>
                  <a:lnTo>
                    <a:pt x="2056" y="686"/>
                  </a:lnTo>
                  <a:lnTo>
                    <a:pt x="2484" y="900"/>
                  </a:lnTo>
                  <a:lnTo>
                    <a:pt x="2484" y="900"/>
                  </a:lnTo>
                  <a:lnTo>
                    <a:pt x="2484" y="900"/>
                  </a:lnTo>
                  <a:lnTo>
                    <a:pt x="2484" y="900"/>
                  </a:lnTo>
                  <a:lnTo>
                    <a:pt x="2484" y="900"/>
                  </a:lnTo>
                  <a:lnTo>
                    <a:pt x="2484" y="900"/>
                  </a:lnTo>
                  <a:lnTo>
                    <a:pt x="2056" y="686"/>
                  </a:lnTo>
                  <a:lnTo>
                    <a:pt x="2056" y="686"/>
                  </a:lnTo>
                  <a:lnTo>
                    <a:pt x="1884" y="557"/>
                  </a:lnTo>
                  <a:lnTo>
                    <a:pt x="1884" y="557"/>
                  </a:lnTo>
                  <a:lnTo>
                    <a:pt x="1328" y="343"/>
                  </a:lnTo>
                  <a:lnTo>
                    <a:pt x="686" y="172"/>
                  </a:lnTo>
                  <a:lnTo>
                    <a:pt x="686" y="172"/>
                  </a:lnTo>
                  <a:close/>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2" name="Google Shape;4284;p49">
              <a:extLst>
                <a:ext uri="{FF2B5EF4-FFF2-40B4-BE49-F238E27FC236}">
                  <a16:creationId xmlns:a16="http://schemas.microsoft.com/office/drawing/2014/main" id="{E1E48D55-BCAC-41E2-85ED-1EABB85798AD}"/>
                </a:ext>
              </a:extLst>
            </p:cNvPr>
            <p:cNvSpPr/>
            <p:nvPr/>
          </p:nvSpPr>
          <p:spPr>
            <a:xfrm>
              <a:off x="4858975" y="1287250"/>
              <a:ext cx="15000" cy="26775"/>
            </a:xfrm>
            <a:custGeom>
              <a:avLst/>
              <a:gdLst/>
              <a:ahLst/>
              <a:cxnLst/>
              <a:rect l="l" t="t" r="r" b="b"/>
              <a:pathLst>
                <a:path w="600" h="1071" fill="none" extrusionOk="0">
                  <a:moveTo>
                    <a:pt x="0" y="0"/>
                  </a:moveTo>
                  <a:lnTo>
                    <a:pt x="0" y="0"/>
                  </a:lnTo>
                  <a:lnTo>
                    <a:pt x="0" y="0"/>
                  </a:lnTo>
                  <a:lnTo>
                    <a:pt x="0" y="0"/>
                  </a:lnTo>
                  <a:lnTo>
                    <a:pt x="129" y="86"/>
                  </a:lnTo>
                  <a:lnTo>
                    <a:pt x="129" y="86"/>
                  </a:lnTo>
                  <a:lnTo>
                    <a:pt x="300" y="257"/>
                  </a:lnTo>
                  <a:lnTo>
                    <a:pt x="428" y="428"/>
                  </a:lnTo>
                  <a:lnTo>
                    <a:pt x="514" y="642"/>
                  </a:lnTo>
                  <a:lnTo>
                    <a:pt x="600" y="814"/>
                  </a:lnTo>
                  <a:lnTo>
                    <a:pt x="600" y="814"/>
                  </a:lnTo>
                  <a:lnTo>
                    <a:pt x="600" y="1070"/>
                  </a:lnTo>
                  <a:lnTo>
                    <a:pt x="600" y="1070"/>
                  </a:lnTo>
                  <a:lnTo>
                    <a:pt x="600" y="814"/>
                  </a:lnTo>
                  <a:lnTo>
                    <a:pt x="600" y="814"/>
                  </a:lnTo>
                  <a:lnTo>
                    <a:pt x="514" y="642"/>
                  </a:lnTo>
                  <a:lnTo>
                    <a:pt x="428" y="428"/>
                  </a:lnTo>
                  <a:lnTo>
                    <a:pt x="300" y="257"/>
                  </a:lnTo>
                  <a:lnTo>
                    <a:pt x="129" y="86"/>
                  </a:lnTo>
                  <a:lnTo>
                    <a:pt x="129" y="86"/>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3" name="Google Shape;4285;p49">
              <a:extLst>
                <a:ext uri="{FF2B5EF4-FFF2-40B4-BE49-F238E27FC236}">
                  <a16:creationId xmlns:a16="http://schemas.microsoft.com/office/drawing/2014/main" id="{66883AA7-1F85-4892-9178-4E9031720604}"/>
                </a:ext>
              </a:extLst>
            </p:cNvPr>
            <p:cNvSpPr/>
            <p:nvPr/>
          </p:nvSpPr>
          <p:spPr>
            <a:xfrm>
              <a:off x="4809725" y="1265825"/>
              <a:ext cx="44975" cy="18225"/>
            </a:xfrm>
            <a:custGeom>
              <a:avLst/>
              <a:gdLst/>
              <a:ahLst/>
              <a:cxnLst/>
              <a:rect l="l" t="t" r="r" b="b"/>
              <a:pathLst>
                <a:path w="1799" h="729" fill="none" extrusionOk="0">
                  <a:moveTo>
                    <a:pt x="1" y="1"/>
                  </a:moveTo>
                  <a:lnTo>
                    <a:pt x="1" y="1"/>
                  </a:lnTo>
                  <a:lnTo>
                    <a:pt x="1" y="1"/>
                  </a:lnTo>
                  <a:lnTo>
                    <a:pt x="1" y="1"/>
                  </a:lnTo>
                  <a:lnTo>
                    <a:pt x="643" y="172"/>
                  </a:lnTo>
                  <a:lnTo>
                    <a:pt x="1199" y="386"/>
                  </a:lnTo>
                  <a:lnTo>
                    <a:pt x="1199" y="386"/>
                  </a:lnTo>
                  <a:lnTo>
                    <a:pt x="1371" y="515"/>
                  </a:lnTo>
                  <a:lnTo>
                    <a:pt x="1371" y="515"/>
                  </a:lnTo>
                  <a:lnTo>
                    <a:pt x="1371" y="515"/>
                  </a:lnTo>
                  <a:lnTo>
                    <a:pt x="1799" y="729"/>
                  </a:lnTo>
                  <a:lnTo>
                    <a:pt x="1799" y="729"/>
                  </a:lnTo>
                  <a:lnTo>
                    <a:pt x="1799" y="729"/>
                  </a:lnTo>
                  <a:lnTo>
                    <a:pt x="1799" y="729"/>
                  </a:lnTo>
                  <a:lnTo>
                    <a:pt x="1799" y="729"/>
                  </a:lnTo>
                  <a:lnTo>
                    <a:pt x="1799" y="729"/>
                  </a:lnTo>
                  <a:lnTo>
                    <a:pt x="1371" y="515"/>
                  </a:lnTo>
                  <a:lnTo>
                    <a:pt x="1371" y="515"/>
                  </a:lnTo>
                  <a:lnTo>
                    <a:pt x="1199" y="386"/>
                  </a:lnTo>
                  <a:lnTo>
                    <a:pt x="1199" y="386"/>
                  </a:lnTo>
                  <a:lnTo>
                    <a:pt x="643" y="172"/>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4" name="Google Shape;4286;p49">
              <a:extLst>
                <a:ext uri="{FF2B5EF4-FFF2-40B4-BE49-F238E27FC236}">
                  <a16:creationId xmlns:a16="http://schemas.microsoft.com/office/drawing/2014/main" id="{913019C4-2752-4082-BBBB-C80BC8C479B2}"/>
                </a:ext>
              </a:extLst>
            </p:cNvPr>
            <p:cNvSpPr/>
            <p:nvPr/>
          </p:nvSpPr>
          <p:spPr>
            <a:xfrm>
              <a:off x="4792600" y="1261550"/>
              <a:ext cx="16075" cy="3225"/>
            </a:xfrm>
            <a:custGeom>
              <a:avLst/>
              <a:gdLst/>
              <a:ahLst/>
              <a:cxnLst/>
              <a:rect l="l" t="t" r="r" b="b"/>
              <a:pathLst>
                <a:path w="643" h="129" fill="none" extrusionOk="0">
                  <a:moveTo>
                    <a:pt x="1" y="1"/>
                  </a:moveTo>
                  <a:lnTo>
                    <a:pt x="1" y="1"/>
                  </a:lnTo>
                  <a:lnTo>
                    <a:pt x="1" y="1"/>
                  </a:lnTo>
                  <a:lnTo>
                    <a:pt x="129" y="1"/>
                  </a:lnTo>
                  <a:lnTo>
                    <a:pt x="129" y="1"/>
                  </a:lnTo>
                  <a:lnTo>
                    <a:pt x="600" y="129"/>
                  </a:lnTo>
                  <a:lnTo>
                    <a:pt x="600" y="129"/>
                  </a:lnTo>
                  <a:lnTo>
                    <a:pt x="643" y="129"/>
                  </a:lnTo>
                  <a:lnTo>
                    <a:pt x="643" y="129"/>
                  </a:lnTo>
                  <a:lnTo>
                    <a:pt x="643" y="129"/>
                  </a:lnTo>
                  <a:lnTo>
                    <a:pt x="600" y="129"/>
                  </a:lnTo>
                  <a:lnTo>
                    <a:pt x="600" y="129"/>
                  </a:lnTo>
                  <a:lnTo>
                    <a:pt x="129" y="1"/>
                  </a:lnTo>
                  <a:lnTo>
                    <a:pt x="12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5" name="Google Shape;4287;p49">
              <a:extLst>
                <a:ext uri="{FF2B5EF4-FFF2-40B4-BE49-F238E27FC236}">
                  <a16:creationId xmlns:a16="http://schemas.microsoft.com/office/drawing/2014/main" id="{4A61F0DB-84DB-4867-898B-C2ABA6418FC1}"/>
                </a:ext>
              </a:extLst>
            </p:cNvPr>
            <p:cNvSpPr/>
            <p:nvPr/>
          </p:nvSpPr>
          <p:spPr>
            <a:xfrm>
              <a:off x="4605275" y="1488475"/>
              <a:ext cx="2175" cy="1100"/>
            </a:xfrm>
            <a:custGeom>
              <a:avLst/>
              <a:gdLst/>
              <a:ahLst/>
              <a:cxnLst/>
              <a:rect l="l" t="t" r="r" b="b"/>
              <a:pathLst>
                <a:path w="87" h="44" extrusionOk="0">
                  <a:moveTo>
                    <a:pt x="86" y="0"/>
                  </a:moveTo>
                  <a:lnTo>
                    <a:pt x="86" y="0"/>
                  </a:lnTo>
                  <a:lnTo>
                    <a:pt x="1" y="43"/>
                  </a:lnTo>
                  <a:lnTo>
                    <a:pt x="1" y="43"/>
                  </a:lnTo>
                  <a:lnTo>
                    <a:pt x="86" y="0"/>
                  </a:lnTo>
                  <a:lnTo>
                    <a:pt x="86" y="0"/>
                  </a:lnTo>
                  <a:lnTo>
                    <a:pt x="86"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6" name="Google Shape;4288;p49">
              <a:extLst>
                <a:ext uri="{FF2B5EF4-FFF2-40B4-BE49-F238E27FC236}">
                  <a16:creationId xmlns:a16="http://schemas.microsoft.com/office/drawing/2014/main" id="{9D837F50-429D-442A-A7DC-74DA3865A021}"/>
                </a:ext>
              </a:extLst>
            </p:cNvPr>
            <p:cNvSpPr/>
            <p:nvPr/>
          </p:nvSpPr>
          <p:spPr>
            <a:xfrm>
              <a:off x="4605275" y="1488475"/>
              <a:ext cx="2175" cy="1100"/>
            </a:xfrm>
            <a:custGeom>
              <a:avLst/>
              <a:gdLst/>
              <a:ahLst/>
              <a:cxnLst/>
              <a:rect l="l" t="t" r="r" b="b"/>
              <a:pathLst>
                <a:path w="87" h="44" fill="none" extrusionOk="0">
                  <a:moveTo>
                    <a:pt x="86" y="0"/>
                  </a:moveTo>
                  <a:lnTo>
                    <a:pt x="86" y="0"/>
                  </a:lnTo>
                  <a:lnTo>
                    <a:pt x="1" y="43"/>
                  </a:lnTo>
                  <a:lnTo>
                    <a:pt x="1" y="43"/>
                  </a:lnTo>
                  <a:lnTo>
                    <a:pt x="86" y="0"/>
                  </a:lnTo>
                  <a:lnTo>
                    <a:pt x="86" y="0"/>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7" name="Google Shape;4289;p49">
              <a:extLst>
                <a:ext uri="{FF2B5EF4-FFF2-40B4-BE49-F238E27FC236}">
                  <a16:creationId xmlns:a16="http://schemas.microsoft.com/office/drawing/2014/main" id="{DF7AB3F1-353A-4DC5-8686-8CF76898F5E5}"/>
                </a:ext>
              </a:extLst>
            </p:cNvPr>
            <p:cNvSpPr/>
            <p:nvPr/>
          </p:nvSpPr>
          <p:spPr>
            <a:xfrm>
              <a:off x="4747650" y="1563400"/>
              <a:ext cx="25" cy="1100"/>
            </a:xfrm>
            <a:custGeom>
              <a:avLst/>
              <a:gdLst/>
              <a:ahLst/>
              <a:cxnLst/>
              <a:rect l="l" t="t" r="r" b="b"/>
              <a:pathLst>
                <a:path w="1" h="44" extrusionOk="0">
                  <a:moveTo>
                    <a:pt x="0" y="43"/>
                  </a:moveTo>
                  <a:lnTo>
                    <a:pt x="0" y="43"/>
                  </a:lnTo>
                  <a:lnTo>
                    <a:pt x="0" y="43"/>
                  </a:lnTo>
                  <a:lnTo>
                    <a:pt x="0" y="43"/>
                  </a:lnTo>
                  <a:lnTo>
                    <a:pt x="0" y="43"/>
                  </a:lnTo>
                  <a:lnTo>
                    <a:pt x="0" y="43"/>
                  </a:lnTo>
                  <a:lnTo>
                    <a:pt x="0" y="43"/>
                  </a:lnTo>
                  <a:close/>
                  <a:moveTo>
                    <a:pt x="0" y="0"/>
                  </a:moveTo>
                  <a:lnTo>
                    <a:pt x="0" y="0"/>
                  </a:lnTo>
                  <a:lnTo>
                    <a:pt x="0" y="43"/>
                  </a:lnTo>
                  <a:lnTo>
                    <a:pt x="0" y="43"/>
                  </a:lnTo>
                  <a:lnTo>
                    <a:pt x="0" y="0"/>
                  </a:lnTo>
                  <a:close/>
                </a:path>
              </a:pathLst>
            </a:custGeom>
            <a:solidFill>
              <a:srgbClr val="FF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8" name="Google Shape;4290;p49">
              <a:extLst>
                <a:ext uri="{FF2B5EF4-FFF2-40B4-BE49-F238E27FC236}">
                  <a16:creationId xmlns:a16="http://schemas.microsoft.com/office/drawing/2014/main" id="{C9FDA66D-4F82-44F3-ACB0-051CD1244F3D}"/>
                </a:ext>
              </a:extLst>
            </p:cNvPr>
            <p:cNvSpPr/>
            <p:nvPr/>
          </p:nvSpPr>
          <p:spPr>
            <a:xfrm>
              <a:off x="4747650" y="1564475"/>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19" name="Google Shape;4291;p49">
              <a:extLst>
                <a:ext uri="{FF2B5EF4-FFF2-40B4-BE49-F238E27FC236}">
                  <a16:creationId xmlns:a16="http://schemas.microsoft.com/office/drawing/2014/main" id="{9D52204B-40AB-4680-854C-AE1CEA2ACFEF}"/>
                </a:ext>
              </a:extLst>
            </p:cNvPr>
            <p:cNvSpPr/>
            <p:nvPr/>
          </p:nvSpPr>
          <p:spPr>
            <a:xfrm>
              <a:off x="4747650" y="1563400"/>
              <a:ext cx="25" cy="1100"/>
            </a:xfrm>
            <a:custGeom>
              <a:avLst/>
              <a:gdLst/>
              <a:ahLst/>
              <a:cxnLst/>
              <a:rect l="l" t="t" r="r" b="b"/>
              <a:pathLst>
                <a:path w="1" h="44" fill="none" extrusionOk="0">
                  <a:moveTo>
                    <a:pt x="0" y="0"/>
                  </a:moveTo>
                  <a:lnTo>
                    <a:pt x="0" y="0"/>
                  </a:lnTo>
                  <a:lnTo>
                    <a:pt x="0" y="43"/>
                  </a:lnTo>
                  <a:lnTo>
                    <a:pt x="0" y="43"/>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0" name="Google Shape;4292;p49">
              <a:extLst>
                <a:ext uri="{FF2B5EF4-FFF2-40B4-BE49-F238E27FC236}">
                  <a16:creationId xmlns:a16="http://schemas.microsoft.com/office/drawing/2014/main" id="{BE1E234C-66F5-4CB3-AC49-34D75988DCC9}"/>
                </a:ext>
              </a:extLst>
            </p:cNvPr>
            <p:cNvSpPr/>
            <p:nvPr/>
          </p:nvSpPr>
          <p:spPr>
            <a:xfrm>
              <a:off x="4714475" y="1564475"/>
              <a:ext cx="33200" cy="4300"/>
            </a:xfrm>
            <a:custGeom>
              <a:avLst/>
              <a:gdLst/>
              <a:ahLst/>
              <a:cxnLst/>
              <a:rect l="l" t="t" r="r" b="b"/>
              <a:pathLst>
                <a:path w="1328" h="172" extrusionOk="0">
                  <a:moveTo>
                    <a:pt x="599" y="171"/>
                  </a:moveTo>
                  <a:lnTo>
                    <a:pt x="599" y="171"/>
                  </a:lnTo>
                  <a:lnTo>
                    <a:pt x="642" y="171"/>
                  </a:lnTo>
                  <a:lnTo>
                    <a:pt x="642" y="171"/>
                  </a:lnTo>
                  <a:lnTo>
                    <a:pt x="642" y="171"/>
                  </a:lnTo>
                  <a:lnTo>
                    <a:pt x="599" y="171"/>
                  </a:lnTo>
                  <a:close/>
                  <a:moveTo>
                    <a:pt x="0" y="86"/>
                  </a:moveTo>
                  <a:lnTo>
                    <a:pt x="0" y="86"/>
                  </a:lnTo>
                  <a:lnTo>
                    <a:pt x="0" y="86"/>
                  </a:lnTo>
                  <a:lnTo>
                    <a:pt x="0" y="86"/>
                  </a:lnTo>
                  <a:lnTo>
                    <a:pt x="0" y="86"/>
                  </a:lnTo>
                  <a:close/>
                  <a:moveTo>
                    <a:pt x="1327" y="0"/>
                  </a:moveTo>
                  <a:lnTo>
                    <a:pt x="1327" y="0"/>
                  </a:lnTo>
                  <a:lnTo>
                    <a:pt x="1327" y="0"/>
                  </a:lnTo>
                  <a:lnTo>
                    <a:pt x="1327" y="0"/>
                  </a:lnTo>
                  <a:lnTo>
                    <a:pt x="1156" y="86"/>
                  </a:lnTo>
                  <a:lnTo>
                    <a:pt x="985" y="129"/>
                  </a:lnTo>
                  <a:lnTo>
                    <a:pt x="642" y="171"/>
                  </a:lnTo>
                  <a:lnTo>
                    <a:pt x="642" y="171"/>
                  </a:lnTo>
                  <a:lnTo>
                    <a:pt x="985" y="129"/>
                  </a:lnTo>
                  <a:lnTo>
                    <a:pt x="1156" y="86"/>
                  </a:lnTo>
                  <a:lnTo>
                    <a:pt x="1327" y="0"/>
                  </a:lnTo>
                  <a:close/>
                </a:path>
              </a:pathLst>
            </a:custGeom>
            <a:solidFill>
              <a:srgbClr val="FCC5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1" name="Google Shape;4293;p49">
              <a:extLst>
                <a:ext uri="{FF2B5EF4-FFF2-40B4-BE49-F238E27FC236}">
                  <a16:creationId xmlns:a16="http://schemas.microsoft.com/office/drawing/2014/main" id="{022FDED5-1D56-489C-A323-14369E049CCF}"/>
                </a:ext>
              </a:extLst>
            </p:cNvPr>
            <p:cNvSpPr/>
            <p:nvPr/>
          </p:nvSpPr>
          <p:spPr>
            <a:xfrm>
              <a:off x="4729450" y="1568750"/>
              <a:ext cx="1100" cy="25"/>
            </a:xfrm>
            <a:custGeom>
              <a:avLst/>
              <a:gdLst/>
              <a:ahLst/>
              <a:cxnLst/>
              <a:rect l="l" t="t" r="r" b="b"/>
              <a:pathLst>
                <a:path w="44" h="1" fill="none" extrusionOk="0">
                  <a:moveTo>
                    <a:pt x="0" y="0"/>
                  </a:moveTo>
                  <a:lnTo>
                    <a:pt x="0" y="0"/>
                  </a:lnTo>
                  <a:lnTo>
                    <a:pt x="43" y="0"/>
                  </a:lnTo>
                  <a:lnTo>
                    <a:pt x="43" y="0"/>
                  </a:lnTo>
                  <a:lnTo>
                    <a:pt x="43"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2" name="Google Shape;4294;p49">
              <a:extLst>
                <a:ext uri="{FF2B5EF4-FFF2-40B4-BE49-F238E27FC236}">
                  <a16:creationId xmlns:a16="http://schemas.microsoft.com/office/drawing/2014/main" id="{A74F8098-1ABF-4C58-9466-04553A85BC44}"/>
                </a:ext>
              </a:extLst>
            </p:cNvPr>
            <p:cNvSpPr/>
            <p:nvPr/>
          </p:nvSpPr>
          <p:spPr>
            <a:xfrm>
              <a:off x="4714475" y="156660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3" name="Google Shape;4295;p49">
              <a:extLst>
                <a:ext uri="{FF2B5EF4-FFF2-40B4-BE49-F238E27FC236}">
                  <a16:creationId xmlns:a16="http://schemas.microsoft.com/office/drawing/2014/main" id="{87A499D3-42F9-4245-B82F-D883F1F1DABE}"/>
                </a:ext>
              </a:extLst>
            </p:cNvPr>
            <p:cNvSpPr/>
            <p:nvPr/>
          </p:nvSpPr>
          <p:spPr>
            <a:xfrm>
              <a:off x="4730525" y="1564475"/>
              <a:ext cx="17150" cy="4300"/>
            </a:xfrm>
            <a:custGeom>
              <a:avLst/>
              <a:gdLst/>
              <a:ahLst/>
              <a:cxnLst/>
              <a:rect l="l" t="t" r="r" b="b"/>
              <a:pathLst>
                <a:path w="686" h="172" fill="none" extrusionOk="0">
                  <a:moveTo>
                    <a:pt x="685" y="0"/>
                  </a:moveTo>
                  <a:lnTo>
                    <a:pt x="685" y="0"/>
                  </a:lnTo>
                  <a:lnTo>
                    <a:pt x="685" y="0"/>
                  </a:lnTo>
                  <a:lnTo>
                    <a:pt x="685" y="0"/>
                  </a:lnTo>
                  <a:lnTo>
                    <a:pt x="514" y="86"/>
                  </a:lnTo>
                  <a:lnTo>
                    <a:pt x="343" y="129"/>
                  </a:lnTo>
                  <a:lnTo>
                    <a:pt x="0" y="171"/>
                  </a:lnTo>
                  <a:lnTo>
                    <a:pt x="0" y="171"/>
                  </a:lnTo>
                  <a:lnTo>
                    <a:pt x="343" y="129"/>
                  </a:lnTo>
                  <a:lnTo>
                    <a:pt x="514" y="86"/>
                  </a:lnTo>
                  <a:lnTo>
                    <a:pt x="68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4" name="Google Shape;4296;p49">
              <a:extLst>
                <a:ext uri="{FF2B5EF4-FFF2-40B4-BE49-F238E27FC236}">
                  <a16:creationId xmlns:a16="http://schemas.microsoft.com/office/drawing/2014/main" id="{7BB6166B-BA5F-4601-8BEB-6D9E1FEE38C7}"/>
                </a:ext>
              </a:extLst>
            </p:cNvPr>
            <p:cNvSpPr/>
            <p:nvPr/>
          </p:nvSpPr>
          <p:spPr>
            <a:xfrm>
              <a:off x="4393350" y="1111700"/>
              <a:ext cx="480625" cy="457075"/>
            </a:xfrm>
            <a:custGeom>
              <a:avLst/>
              <a:gdLst/>
              <a:ahLst/>
              <a:cxnLst/>
              <a:rect l="l" t="t" r="r" b="b"/>
              <a:pathLst>
                <a:path w="19225" h="18283" extrusionOk="0">
                  <a:moveTo>
                    <a:pt x="10062" y="0"/>
                  </a:moveTo>
                  <a:lnTo>
                    <a:pt x="10019" y="43"/>
                  </a:lnTo>
                  <a:lnTo>
                    <a:pt x="9891" y="43"/>
                  </a:lnTo>
                  <a:lnTo>
                    <a:pt x="9548" y="172"/>
                  </a:lnTo>
                  <a:lnTo>
                    <a:pt x="9591" y="172"/>
                  </a:lnTo>
                  <a:lnTo>
                    <a:pt x="9848" y="214"/>
                  </a:lnTo>
                  <a:lnTo>
                    <a:pt x="10062" y="257"/>
                  </a:lnTo>
                  <a:lnTo>
                    <a:pt x="10276" y="300"/>
                  </a:lnTo>
                  <a:lnTo>
                    <a:pt x="10490" y="386"/>
                  </a:lnTo>
                  <a:lnTo>
                    <a:pt x="10833" y="685"/>
                  </a:lnTo>
                  <a:lnTo>
                    <a:pt x="11132" y="985"/>
                  </a:lnTo>
                  <a:lnTo>
                    <a:pt x="11432" y="1413"/>
                  </a:lnTo>
                  <a:lnTo>
                    <a:pt x="11646" y="1841"/>
                  </a:lnTo>
                  <a:lnTo>
                    <a:pt x="11860" y="2312"/>
                  </a:lnTo>
                  <a:lnTo>
                    <a:pt x="12032" y="2826"/>
                  </a:lnTo>
                  <a:lnTo>
                    <a:pt x="12331" y="3811"/>
                  </a:lnTo>
                  <a:lnTo>
                    <a:pt x="12588" y="4667"/>
                  </a:lnTo>
                  <a:lnTo>
                    <a:pt x="12717" y="5010"/>
                  </a:lnTo>
                  <a:lnTo>
                    <a:pt x="12888" y="5309"/>
                  </a:lnTo>
                  <a:lnTo>
                    <a:pt x="13016" y="5481"/>
                  </a:lnTo>
                  <a:lnTo>
                    <a:pt x="13102" y="5566"/>
                  </a:lnTo>
                  <a:lnTo>
                    <a:pt x="13188" y="5566"/>
                  </a:lnTo>
                  <a:lnTo>
                    <a:pt x="13188" y="5524"/>
                  </a:lnTo>
                  <a:lnTo>
                    <a:pt x="13188" y="5395"/>
                  </a:lnTo>
                  <a:lnTo>
                    <a:pt x="13145" y="4881"/>
                  </a:lnTo>
                  <a:lnTo>
                    <a:pt x="13016" y="4196"/>
                  </a:lnTo>
                  <a:lnTo>
                    <a:pt x="12845" y="3383"/>
                  </a:lnTo>
                  <a:lnTo>
                    <a:pt x="12588" y="2526"/>
                  </a:lnTo>
                  <a:lnTo>
                    <a:pt x="12588" y="2441"/>
                  </a:lnTo>
                  <a:lnTo>
                    <a:pt x="12460" y="2098"/>
                  </a:lnTo>
                  <a:lnTo>
                    <a:pt x="12160" y="1499"/>
                  </a:lnTo>
                  <a:lnTo>
                    <a:pt x="11860" y="942"/>
                  </a:lnTo>
                  <a:lnTo>
                    <a:pt x="11689" y="728"/>
                  </a:lnTo>
                  <a:lnTo>
                    <a:pt x="11475" y="514"/>
                  </a:lnTo>
                  <a:lnTo>
                    <a:pt x="11261" y="343"/>
                  </a:lnTo>
                  <a:lnTo>
                    <a:pt x="11047" y="214"/>
                  </a:lnTo>
                  <a:lnTo>
                    <a:pt x="10961" y="172"/>
                  </a:lnTo>
                  <a:lnTo>
                    <a:pt x="10918" y="129"/>
                  </a:lnTo>
                  <a:lnTo>
                    <a:pt x="10704" y="43"/>
                  </a:lnTo>
                  <a:lnTo>
                    <a:pt x="10490" y="0"/>
                  </a:lnTo>
                  <a:close/>
                  <a:moveTo>
                    <a:pt x="86" y="5352"/>
                  </a:moveTo>
                  <a:lnTo>
                    <a:pt x="86" y="5438"/>
                  </a:lnTo>
                  <a:lnTo>
                    <a:pt x="43" y="5609"/>
                  </a:lnTo>
                  <a:lnTo>
                    <a:pt x="0" y="5823"/>
                  </a:lnTo>
                  <a:lnTo>
                    <a:pt x="43" y="6166"/>
                  </a:lnTo>
                  <a:lnTo>
                    <a:pt x="172" y="6551"/>
                  </a:lnTo>
                  <a:lnTo>
                    <a:pt x="343" y="6936"/>
                  </a:lnTo>
                  <a:lnTo>
                    <a:pt x="557" y="7322"/>
                  </a:lnTo>
                  <a:lnTo>
                    <a:pt x="857" y="7750"/>
                  </a:lnTo>
                  <a:lnTo>
                    <a:pt x="1156" y="8135"/>
                  </a:lnTo>
                  <a:lnTo>
                    <a:pt x="1799" y="8906"/>
                  </a:lnTo>
                  <a:lnTo>
                    <a:pt x="2441" y="9548"/>
                  </a:lnTo>
                  <a:lnTo>
                    <a:pt x="3040" y="10105"/>
                  </a:lnTo>
                  <a:lnTo>
                    <a:pt x="3597" y="10576"/>
                  </a:lnTo>
                  <a:lnTo>
                    <a:pt x="3597" y="10619"/>
                  </a:lnTo>
                  <a:lnTo>
                    <a:pt x="3683" y="10490"/>
                  </a:lnTo>
                  <a:lnTo>
                    <a:pt x="3768" y="10319"/>
                  </a:lnTo>
                  <a:lnTo>
                    <a:pt x="3768" y="10148"/>
                  </a:lnTo>
                  <a:lnTo>
                    <a:pt x="3683" y="9976"/>
                  </a:lnTo>
                  <a:lnTo>
                    <a:pt x="3426" y="9719"/>
                  </a:lnTo>
                  <a:lnTo>
                    <a:pt x="3083" y="9377"/>
                  </a:lnTo>
                  <a:lnTo>
                    <a:pt x="2612" y="8949"/>
                  </a:lnTo>
                  <a:lnTo>
                    <a:pt x="2098" y="8435"/>
                  </a:lnTo>
                  <a:lnTo>
                    <a:pt x="1585" y="7836"/>
                  </a:lnTo>
                  <a:lnTo>
                    <a:pt x="1071" y="7151"/>
                  </a:lnTo>
                  <a:lnTo>
                    <a:pt x="814" y="6765"/>
                  </a:lnTo>
                  <a:lnTo>
                    <a:pt x="600" y="6380"/>
                  </a:lnTo>
                  <a:lnTo>
                    <a:pt x="386" y="5909"/>
                  </a:lnTo>
                  <a:lnTo>
                    <a:pt x="214" y="5481"/>
                  </a:lnTo>
                  <a:lnTo>
                    <a:pt x="172" y="5395"/>
                  </a:lnTo>
                  <a:lnTo>
                    <a:pt x="86" y="5352"/>
                  </a:lnTo>
                  <a:close/>
                  <a:moveTo>
                    <a:pt x="7493" y="14643"/>
                  </a:moveTo>
                  <a:lnTo>
                    <a:pt x="7236" y="14686"/>
                  </a:lnTo>
                  <a:lnTo>
                    <a:pt x="6680" y="14857"/>
                  </a:lnTo>
                  <a:lnTo>
                    <a:pt x="6080" y="15114"/>
                  </a:lnTo>
                  <a:lnTo>
                    <a:pt x="5438" y="15371"/>
                  </a:lnTo>
                  <a:lnTo>
                    <a:pt x="4796" y="15671"/>
                  </a:lnTo>
                  <a:lnTo>
                    <a:pt x="4153" y="15885"/>
                  </a:lnTo>
                  <a:lnTo>
                    <a:pt x="3554" y="16056"/>
                  </a:lnTo>
                  <a:lnTo>
                    <a:pt x="3254" y="16099"/>
                  </a:lnTo>
                  <a:lnTo>
                    <a:pt x="2997" y="16142"/>
                  </a:lnTo>
                  <a:lnTo>
                    <a:pt x="2698" y="16099"/>
                  </a:lnTo>
                  <a:lnTo>
                    <a:pt x="2441" y="16013"/>
                  </a:lnTo>
                  <a:lnTo>
                    <a:pt x="2184" y="15842"/>
                  </a:lnTo>
                  <a:lnTo>
                    <a:pt x="2013" y="15585"/>
                  </a:lnTo>
                  <a:lnTo>
                    <a:pt x="2013" y="15756"/>
                  </a:lnTo>
                  <a:lnTo>
                    <a:pt x="2013" y="15842"/>
                  </a:lnTo>
                  <a:lnTo>
                    <a:pt x="2013" y="15885"/>
                  </a:lnTo>
                  <a:lnTo>
                    <a:pt x="2056" y="15970"/>
                  </a:lnTo>
                  <a:lnTo>
                    <a:pt x="2056" y="16056"/>
                  </a:lnTo>
                  <a:lnTo>
                    <a:pt x="2098" y="16185"/>
                  </a:lnTo>
                  <a:lnTo>
                    <a:pt x="2141" y="16227"/>
                  </a:lnTo>
                  <a:lnTo>
                    <a:pt x="2227" y="16441"/>
                  </a:lnTo>
                  <a:lnTo>
                    <a:pt x="2355" y="16570"/>
                  </a:lnTo>
                  <a:lnTo>
                    <a:pt x="2441" y="16613"/>
                  </a:lnTo>
                  <a:lnTo>
                    <a:pt x="2612" y="16741"/>
                  </a:lnTo>
                  <a:lnTo>
                    <a:pt x="2826" y="16784"/>
                  </a:lnTo>
                  <a:lnTo>
                    <a:pt x="3040" y="16827"/>
                  </a:lnTo>
                  <a:lnTo>
                    <a:pt x="3340" y="16870"/>
                  </a:lnTo>
                  <a:lnTo>
                    <a:pt x="3939" y="16784"/>
                  </a:lnTo>
                  <a:lnTo>
                    <a:pt x="4624" y="16656"/>
                  </a:lnTo>
                  <a:lnTo>
                    <a:pt x="5310" y="16441"/>
                  </a:lnTo>
                  <a:lnTo>
                    <a:pt x="6037" y="16185"/>
                  </a:lnTo>
                  <a:lnTo>
                    <a:pt x="7365" y="15628"/>
                  </a:lnTo>
                  <a:lnTo>
                    <a:pt x="8392" y="15157"/>
                  </a:lnTo>
                  <a:lnTo>
                    <a:pt x="8478" y="15114"/>
                  </a:lnTo>
                  <a:lnTo>
                    <a:pt x="8563" y="15071"/>
                  </a:lnTo>
                  <a:lnTo>
                    <a:pt x="8435" y="14857"/>
                  </a:lnTo>
                  <a:lnTo>
                    <a:pt x="8221" y="14729"/>
                  </a:lnTo>
                  <a:lnTo>
                    <a:pt x="8007" y="14643"/>
                  </a:lnTo>
                  <a:close/>
                  <a:moveTo>
                    <a:pt x="15971" y="5995"/>
                  </a:moveTo>
                  <a:lnTo>
                    <a:pt x="16570" y="6251"/>
                  </a:lnTo>
                  <a:lnTo>
                    <a:pt x="17212" y="6637"/>
                  </a:lnTo>
                  <a:lnTo>
                    <a:pt x="17512" y="6851"/>
                  </a:lnTo>
                  <a:lnTo>
                    <a:pt x="17769" y="7065"/>
                  </a:lnTo>
                  <a:lnTo>
                    <a:pt x="17940" y="7236"/>
                  </a:lnTo>
                  <a:lnTo>
                    <a:pt x="18026" y="7450"/>
                  </a:lnTo>
                  <a:lnTo>
                    <a:pt x="18111" y="7878"/>
                  </a:lnTo>
                  <a:lnTo>
                    <a:pt x="18069" y="8221"/>
                  </a:lnTo>
                  <a:lnTo>
                    <a:pt x="17983" y="8563"/>
                  </a:lnTo>
                  <a:lnTo>
                    <a:pt x="17812" y="8820"/>
                  </a:lnTo>
                  <a:lnTo>
                    <a:pt x="17555" y="9077"/>
                  </a:lnTo>
                  <a:lnTo>
                    <a:pt x="17255" y="9291"/>
                  </a:lnTo>
                  <a:lnTo>
                    <a:pt x="16955" y="9463"/>
                  </a:lnTo>
                  <a:lnTo>
                    <a:pt x="16570" y="9634"/>
                  </a:lnTo>
                  <a:lnTo>
                    <a:pt x="15799" y="9976"/>
                  </a:lnTo>
                  <a:lnTo>
                    <a:pt x="15071" y="10362"/>
                  </a:lnTo>
                  <a:lnTo>
                    <a:pt x="14729" y="10576"/>
                  </a:lnTo>
                  <a:lnTo>
                    <a:pt x="14429" y="10833"/>
                  </a:lnTo>
                  <a:lnTo>
                    <a:pt x="14172" y="11090"/>
                  </a:lnTo>
                  <a:lnTo>
                    <a:pt x="13958" y="11432"/>
                  </a:lnTo>
                  <a:lnTo>
                    <a:pt x="13830" y="11817"/>
                  </a:lnTo>
                  <a:lnTo>
                    <a:pt x="13744" y="12203"/>
                  </a:lnTo>
                  <a:lnTo>
                    <a:pt x="13744" y="12588"/>
                  </a:lnTo>
                  <a:lnTo>
                    <a:pt x="13744" y="13016"/>
                  </a:lnTo>
                  <a:lnTo>
                    <a:pt x="13787" y="13830"/>
                  </a:lnTo>
                  <a:lnTo>
                    <a:pt x="13915" y="14686"/>
                  </a:lnTo>
                  <a:lnTo>
                    <a:pt x="14001" y="15500"/>
                  </a:lnTo>
                  <a:lnTo>
                    <a:pt x="14001" y="15885"/>
                  </a:lnTo>
                  <a:lnTo>
                    <a:pt x="13958" y="16227"/>
                  </a:lnTo>
                  <a:lnTo>
                    <a:pt x="13873" y="16570"/>
                  </a:lnTo>
                  <a:lnTo>
                    <a:pt x="13701" y="16870"/>
                  </a:lnTo>
                  <a:lnTo>
                    <a:pt x="13487" y="17126"/>
                  </a:lnTo>
                  <a:lnTo>
                    <a:pt x="13230" y="17341"/>
                  </a:lnTo>
                  <a:lnTo>
                    <a:pt x="13016" y="17426"/>
                  </a:lnTo>
                  <a:lnTo>
                    <a:pt x="12802" y="17469"/>
                  </a:lnTo>
                  <a:lnTo>
                    <a:pt x="12503" y="17426"/>
                  </a:lnTo>
                  <a:lnTo>
                    <a:pt x="12160" y="17383"/>
                  </a:lnTo>
                  <a:lnTo>
                    <a:pt x="11475" y="17169"/>
                  </a:lnTo>
                  <a:lnTo>
                    <a:pt x="10790" y="16870"/>
                  </a:lnTo>
                  <a:lnTo>
                    <a:pt x="10233" y="16613"/>
                  </a:lnTo>
                  <a:lnTo>
                    <a:pt x="10319" y="16698"/>
                  </a:lnTo>
                  <a:lnTo>
                    <a:pt x="10447" y="16784"/>
                  </a:lnTo>
                  <a:lnTo>
                    <a:pt x="10533" y="16870"/>
                  </a:lnTo>
                  <a:lnTo>
                    <a:pt x="10661" y="16955"/>
                  </a:lnTo>
                  <a:lnTo>
                    <a:pt x="11389" y="17469"/>
                  </a:lnTo>
                  <a:lnTo>
                    <a:pt x="11775" y="17726"/>
                  </a:lnTo>
                  <a:lnTo>
                    <a:pt x="12117" y="17897"/>
                  </a:lnTo>
                  <a:lnTo>
                    <a:pt x="12203" y="17940"/>
                  </a:lnTo>
                  <a:lnTo>
                    <a:pt x="12374" y="18026"/>
                  </a:lnTo>
                  <a:lnTo>
                    <a:pt x="12503" y="18068"/>
                  </a:lnTo>
                  <a:lnTo>
                    <a:pt x="12717" y="18154"/>
                  </a:lnTo>
                  <a:lnTo>
                    <a:pt x="12845" y="18197"/>
                  </a:lnTo>
                  <a:lnTo>
                    <a:pt x="13145" y="18282"/>
                  </a:lnTo>
                  <a:lnTo>
                    <a:pt x="13487" y="18282"/>
                  </a:lnTo>
                  <a:lnTo>
                    <a:pt x="13830" y="18240"/>
                  </a:lnTo>
                  <a:lnTo>
                    <a:pt x="14001" y="18197"/>
                  </a:lnTo>
                  <a:lnTo>
                    <a:pt x="14172" y="18111"/>
                  </a:lnTo>
                  <a:lnTo>
                    <a:pt x="14172" y="18068"/>
                  </a:lnTo>
                  <a:lnTo>
                    <a:pt x="14215" y="18068"/>
                  </a:lnTo>
                  <a:lnTo>
                    <a:pt x="14429" y="17897"/>
                  </a:lnTo>
                  <a:lnTo>
                    <a:pt x="14600" y="17640"/>
                  </a:lnTo>
                  <a:lnTo>
                    <a:pt x="14772" y="17383"/>
                  </a:lnTo>
                  <a:lnTo>
                    <a:pt x="14900" y="17041"/>
                  </a:lnTo>
                  <a:lnTo>
                    <a:pt x="14986" y="16741"/>
                  </a:lnTo>
                  <a:lnTo>
                    <a:pt x="15029" y="16356"/>
                  </a:lnTo>
                  <a:lnTo>
                    <a:pt x="15071" y="15585"/>
                  </a:lnTo>
                  <a:lnTo>
                    <a:pt x="15071" y="14943"/>
                  </a:lnTo>
                  <a:lnTo>
                    <a:pt x="14986" y="14301"/>
                  </a:lnTo>
                  <a:lnTo>
                    <a:pt x="14815" y="13145"/>
                  </a:lnTo>
                  <a:lnTo>
                    <a:pt x="14600" y="12288"/>
                  </a:lnTo>
                  <a:lnTo>
                    <a:pt x="14515" y="11989"/>
                  </a:lnTo>
                  <a:lnTo>
                    <a:pt x="15243" y="11603"/>
                  </a:lnTo>
                  <a:lnTo>
                    <a:pt x="16013" y="11218"/>
                  </a:lnTo>
                  <a:lnTo>
                    <a:pt x="16870" y="10704"/>
                  </a:lnTo>
                  <a:lnTo>
                    <a:pt x="17726" y="10148"/>
                  </a:lnTo>
                  <a:lnTo>
                    <a:pt x="18154" y="9805"/>
                  </a:lnTo>
                  <a:lnTo>
                    <a:pt x="18497" y="9463"/>
                  </a:lnTo>
                  <a:lnTo>
                    <a:pt x="18796" y="9120"/>
                  </a:lnTo>
                  <a:lnTo>
                    <a:pt x="19053" y="8778"/>
                  </a:lnTo>
                  <a:lnTo>
                    <a:pt x="19182" y="8435"/>
                  </a:lnTo>
                  <a:lnTo>
                    <a:pt x="19225" y="8264"/>
                  </a:lnTo>
                  <a:lnTo>
                    <a:pt x="19225" y="8092"/>
                  </a:lnTo>
                  <a:lnTo>
                    <a:pt x="19225" y="7836"/>
                  </a:lnTo>
                  <a:lnTo>
                    <a:pt x="19139" y="7664"/>
                  </a:lnTo>
                  <a:lnTo>
                    <a:pt x="19053" y="7450"/>
                  </a:lnTo>
                  <a:lnTo>
                    <a:pt x="18925" y="7279"/>
                  </a:lnTo>
                  <a:lnTo>
                    <a:pt x="18754" y="7108"/>
                  </a:lnTo>
                  <a:lnTo>
                    <a:pt x="18625" y="7022"/>
                  </a:lnTo>
                  <a:lnTo>
                    <a:pt x="18454" y="6894"/>
                  </a:lnTo>
                  <a:lnTo>
                    <a:pt x="18026" y="6680"/>
                  </a:lnTo>
                  <a:lnTo>
                    <a:pt x="17854" y="6551"/>
                  </a:lnTo>
                  <a:lnTo>
                    <a:pt x="17298" y="6337"/>
                  </a:lnTo>
                  <a:lnTo>
                    <a:pt x="16656" y="6166"/>
                  </a:lnTo>
                  <a:lnTo>
                    <a:pt x="16613" y="6123"/>
                  </a:lnTo>
                  <a:lnTo>
                    <a:pt x="16570" y="6123"/>
                  </a:lnTo>
                  <a:lnTo>
                    <a:pt x="16099" y="5995"/>
                  </a:lnTo>
                  <a:close/>
                </a:path>
              </a:pathLst>
            </a:custGeom>
            <a:solidFill>
              <a:srgbClr val="FF980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5" name="Google Shape;4297;p49">
              <a:extLst>
                <a:ext uri="{FF2B5EF4-FFF2-40B4-BE49-F238E27FC236}">
                  <a16:creationId xmlns:a16="http://schemas.microsoft.com/office/drawing/2014/main" id="{BD7A55DC-E1B4-4669-9EE6-73E1F73B7133}"/>
                </a:ext>
              </a:extLst>
            </p:cNvPr>
            <p:cNvSpPr/>
            <p:nvPr/>
          </p:nvSpPr>
          <p:spPr>
            <a:xfrm>
              <a:off x="4443650" y="1477775"/>
              <a:ext cx="163800" cy="55675"/>
            </a:xfrm>
            <a:custGeom>
              <a:avLst/>
              <a:gdLst/>
              <a:ahLst/>
              <a:cxnLst/>
              <a:rect l="l" t="t" r="r" b="b"/>
              <a:pathLst>
                <a:path w="6552" h="2227" fill="none" extrusionOk="0">
                  <a:moveTo>
                    <a:pt x="5738" y="0"/>
                  </a:moveTo>
                  <a:lnTo>
                    <a:pt x="5738" y="0"/>
                  </a:lnTo>
                  <a:lnTo>
                    <a:pt x="5481" y="0"/>
                  </a:lnTo>
                  <a:lnTo>
                    <a:pt x="5224" y="43"/>
                  </a:lnTo>
                  <a:lnTo>
                    <a:pt x="4668" y="214"/>
                  </a:lnTo>
                  <a:lnTo>
                    <a:pt x="4068" y="471"/>
                  </a:lnTo>
                  <a:lnTo>
                    <a:pt x="3426" y="728"/>
                  </a:lnTo>
                  <a:lnTo>
                    <a:pt x="3426" y="728"/>
                  </a:lnTo>
                  <a:lnTo>
                    <a:pt x="2784" y="1028"/>
                  </a:lnTo>
                  <a:lnTo>
                    <a:pt x="2141" y="1242"/>
                  </a:lnTo>
                  <a:lnTo>
                    <a:pt x="1542" y="1413"/>
                  </a:lnTo>
                  <a:lnTo>
                    <a:pt x="1242" y="1456"/>
                  </a:lnTo>
                  <a:lnTo>
                    <a:pt x="985" y="1499"/>
                  </a:lnTo>
                  <a:lnTo>
                    <a:pt x="985" y="1499"/>
                  </a:lnTo>
                  <a:lnTo>
                    <a:pt x="686" y="1456"/>
                  </a:lnTo>
                  <a:lnTo>
                    <a:pt x="429" y="1370"/>
                  </a:lnTo>
                  <a:lnTo>
                    <a:pt x="172" y="1199"/>
                  </a:lnTo>
                  <a:lnTo>
                    <a:pt x="1" y="942"/>
                  </a:lnTo>
                  <a:lnTo>
                    <a:pt x="1" y="942"/>
                  </a:lnTo>
                  <a:lnTo>
                    <a:pt x="1" y="1113"/>
                  </a:lnTo>
                  <a:lnTo>
                    <a:pt x="1" y="1113"/>
                  </a:lnTo>
                  <a:lnTo>
                    <a:pt x="1" y="1199"/>
                  </a:lnTo>
                  <a:lnTo>
                    <a:pt x="1" y="1199"/>
                  </a:lnTo>
                  <a:lnTo>
                    <a:pt x="1" y="1242"/>
                  </a:lnTo>
                  <a:lnTo>
                    <a:pt x="1" y="1242"/>
                  </a:lnTo>
                  <a:lnTo>
                    <a:pt x="44" y="1327"/>
                  </a:lnTo>
                  <a:lnTo>
                    <a:pt x="44" y="1327"/>
                  </a:lnTo>
                  <a:lnTo>
                    <a:pt x="44" y="1413"/>
                  </a:lnTo>
                  <a:lnTo>
                    <a:pt x="44" y="1413"/>
                  </a:lnTo>
                  <a:lnTo>
                    <a:pt x="86" y="1542"/>
                  </a:lnTo>
                  <a:lnTo>
                    <a:pt x="86" y="1542"/>
                  </a:lnTo>
                  <a:lnTo>
                    <a:pt x="129" y="1584"/>
                  </a:lnTo>
                  <a:lnTo>
                    <a:pt x="129" y="1584"/>
                  </a:lnTo>
                  <a:lnTo>
                    <a:pt x="215" y="1798"/>
                  </a:lnTo>
                  <a:lnTo>
                    <a:pt x="343" y="1927"/>
                  </a:lnTo>
                  <a:lnTo>
                    <a:pt x="343" y="1927"/>
                  </a:lnTo>
                  <a:lnTo>
                    <a:pt x="429" y="1970"/>
                  </a:lnTo>
                  <a:lnTo>
                    <a:pt x="429" y="1970"/>
                  </a:lnTo>
                  <a:lnTo>
                    <a:pt x="600" y="2098"/>
                  </a:lnTo>
                  <a:lnTo>
                    <a:pt x="814" y="2141"/>
                  </a:lnTo>
                  <a:lnTo>
                    <a:pt x="1028" y="2184"/>
                  </a:lnTo>
                  <a:lnTo>
                    <a:pt x="1328" y="2227"/>
                  </a:lnTo>
                  <a:lnTo>
                    <a:pt x="1328" y="2227"/>
                  </a:lnTo>
                  <a:lnTo>
                    <a:pt x="1927" y="2141"/>
                  </a:lnTo>
                  <a:lnTo>
                    <a:pt x="2612" y="2013"/>
                  </a:lnTo>
                  <a:lnTo>
                    <a:pt x="3298" y="1798"/>
                  </a:lnTo>
                  <a:lnTo>
                    <a:pt x="4025" y="1542"/>
                  </a:lnTo>
                  <a:lnTo>
                    <a:pt x="5353" y="985"/>
                  </a:lnTo>
                  <a:lnTo>
                    <a:pt x="6380" y="514"/>
                  </a:lnTo>
                  <a:lnTo>
                    <a:pt x="6380" y="514"/>
                  </a:lnTo>
                  <a:lnTo>
                    <a:pt x="6466" y="471"/>
                  </a:lnTo>
                  <a:lnTo>
                    <a:pt x="6466" y="471"/>
                  </a:lnTo>
                  <a:lnTo>
                    <a:pt x="6466" y="471"/>
                  </a:lnTo>
                  <a:lnTo>
                    <a:pt x="6551" y="428"/>
                  </a:lnTo>
                  <a:lnTo>
                    <a:pt x="6551" y="428"/>
                  </a:lnTo>
                  <a:lnTo>
                    <a:pt x="6551" y="428"/>
                  </a:lnTo>
                  <a:lnTo>
                    <a:pt x="6423" y="214"/>
                  </a:lnTo>
                  <a:lnTo>
                    <a:pt x="6209" y="86"/>
                  </a:lnTo>
                  <a:lnTo>
                    <a:pt x="5995" y="0"/>
                  </a:lnTo>
                  <a:lnTo>
                    <a:pt x="573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6" name="Google Shape;4298;p49">
              <a:extLst>
                <a:ext uri="{FF2B5EF4-FFF2-40B4-BE49-F238E27FC236}">
                  <a16:creationId xmlns:a16="http://schemas.microsoft.com/office/drawing/2014/main" id="{C80FD5A8-48C2-45D4-A0A6-7A4723DB979C}"/>
                </a:ext>
              </a:extLst>
            </p:cNvPr>
            <p:cNvSpPr/>
            <p:nvPr/>
          </p:nvSpPr>
          <p:spPr>
            <a:xfrm>
              <a:off x="4649175" y="1261550"/>
              <a:ext cx="224800" cy="307225"/>
            </a:xfrm>
            <a:custGeom>
              <a:avLst/>
              <a:gdLst/>
              <a:ahLst/>
              <a:cxnLst/>
              <a:rect l="l" t="t" r="r" b="b"/>
              <a:pathLst>
                <a:path w="8992" h="12289" fill="none" extrusionOk="0">
                  <a:moveTo>
                    <a:pt x="5738" y="1"/>
                  </a:moveTo>
                  <a:lnTo>
                    <a:pt x="5738" y="1"/>
                  </a:lnTo>
                  <a:lnTo>
                    <a:pt x="6337" y="257"/>
                  </a:lnTo>
                  <a:lnTo>
                    <a:pt x="6979" y="643"/>
                  </a:lnTo>
                  <a:lnTo>
                    <a:pt x="7279" y="857"/>
                  </a:lnTo>
                  <a:lnTo>
                    <a:pt x="7536" y="1071"/>
                  </a:lnTo>
                  <a:lnTo>
                    <a:pt x="7707" y="1242"/>
                  </a:lnTo>
                  <a:lnTo>
                    <a:pt x="7793" y="1456"/>
                  </a:lnTo>
                  <a:lnTo>
                    <a:pt x="7793" y="1456"/>
                  </a:lnTo>
                  <a:lnTo>
                    <a:pt x="7878" y="1884"/>
                  </a:lnTo>
                  <a:lnTo>
                    <a:pt x="7836" y="2227"/>
                  </a:lnTo>
                  <a:lnTo>
                    <a:pt x="7750" y="2569"/>
                  </a:lnTo>
                  <a:lnTo>
                    <a:pt x="7579" y="2826"/>
                  </a:lnTo>
                  <a:lnTo>
                    <a:pt x="7322" y="3083"/>
                  </a:lnTo>
                  <a:lnTo>
                    <a:pt x="7022" y="3297"/>
                  </a:lnTo>
                  <a:lnTo>
                    <a:pt x="6722" y="3469"/>
                  </a:lnTo>
                  <a:lnTo>
                    <a:pt x="6337" y="3640"/>
                  </a:lnTo>
                  <a:lnTo>
                    <a:pt x="5566" y="3982"/>
                  </a:lnTo>
                  <a:lnTo>
                    <a:pt x="4838" y="4368"/>
                  </a:lnTo>
                  <a:lnTo>
                    <a:pt x="4496" y="4582"/>
                  </a:lnTo>
                  <a:lnTo>
                    <a:pt x="4196" y="4839"/>
                  </a:lnTo>
                  <a:lnTo>
                    <a:pt x="3939" y="5096"/>
                  </a:lnTo>
                  <a:lnTo>
                    <a:pt x="3725" y="5438"/>
                  </a:lnTo>
                  <a:lnTo>
                    <a:pt x="3725" y="5438"/>
                  </a:lnTo>
                  <a:lnTo>
                    <a:pt x="3597" y="5823"/>
                  </a:lnTo>
                  <a:lnTo>
                    <a:pt x="3511" y="6209"/>
                  </a:lnTo>
                  <a:lnTo>
                    <a:pt x="3511" y="6594"/>
                  </a:lnTo>
                  <a:lnTo>
                    <a:pt x="3511" y="7022"/>
                  </a:lnTo>
                  <a:lnTo>
                    <a:pt x="3554" y="7836"/>
                  </a:lnTo>
                  <a:lnTo>
                    <a:pt x="3682" y="8692"/>
                  </a:lnTo>
                  <a:lnTo>
                    <a:pt x="3768" y="9506"/>
                  </a:lnTo>
                  <a:lnTo>
                    <a:pt x="3768" y="9891"/>
                  </a:lnTo>
                  <a:lnTo>
                    <a:pt x="3725" y="10233"/>
                  </a:lnTo>
                  <a:lnTo>
                    <a:pt x="3640" y="10576"/>
                  </a:lnTo>
                  <a:lnTo>
                    <a:pt x="3468" y="10876"/>
                  </a:lnTo>
                  <a:lnTo>
                    <a:pt x="3254" y="11132"/>
                  </a:lnTo>
                  <a:lnTo>
                    <a:pt x="2997" y="11347"/>
                  </a:lnTo>
                  <a:lnTo>
                    <a:pt x="2997" y="11347"/>
                  </a:lnTo>
                  <a:lnTo>
                    <a:pt x="2783" y="11432"/>
                  </a:lnTo>
                  <a:lnTo>
                    <a:pt x="2569" y="11475"/>
                  </a:lnTo>
                  <a:lnTo>
                    <a:pt x="2569" y="11475"/>
                  </a:lnTo>
                  <a:lnTo>
                    <a:pt x="2270" y="11432"/>
                  </a:lnTo>
                  <a:lnTo>
                    <a:pt x="1927" y="11389"/>
                  </a:lnTo>
                  <a:lnTo>
                    <a:pt x="1242" y="11175"/>
                  </a:lnTo>
                  <a:lnTo>
                    <a:pt x="557" y="10876"/>
                  </a:lnTo>
                  <a:lnTo>
                    <a:pt x="0" y="10619"/>
                  </a:lnTo>
                  <a:lnTo>
                    <a:pt x="0" y="10619"/>
                  </a:lnTo>
                  <a:lnTo>
                    <a:pt x="86" y="10704"/>
                  </a:lnTo>
                  <a:lnTo>
                    <a:pt x="86" y="10704"/>
                  </a:lnTo>
                  <a:lnTo>
                    <a:pt x="214" y="10790"/>
                  </a:lnTo>
                  <a:lnTo>
                    <a:pt x="214" y="10790"/>
                  </a:lnTo>
                  <a:lnTo>
                    <a:pt x="300" y="10876"/>
                  </a:lnTo>
                  <a:lnTo>
                    <a:pt x="300" y="10876"/>
                  </a:lnTo>
                  <a:lnTo>
                    <a:pt x="428" y="10961"/>
                  </a:lnTo>
                  <a:lnTo>
                    <a:pt x="428" y="10961"/>
                  </a:lnTo>
                  <a:lnTo>
                    <a:pt x="1156" y="11475"/>
                  </a:lnTo>
                  <a:lnTo>
                    <a:pt x="1542" y="11732"/>
                  </a:lnTo>
                  <a:lnTo>
                    <a:pt x="1884" y="11903"/>
                  </a:lnTo>
                  <a:lnTo>
                    <a:pt x="1884" y="11903"/>
                  </a:lnTo>
                  <a:lnTo>
                    <a:pt x="1970" y="11946"/>
                  </a:lnTo>
                  <a:lnTo>
                    <a:pt x="1970" y="11946"/>
                  </a:lnTo>
                  <a:lnTo>
                    <a:pt x="2141" y="12032"/>
                  </a:lnTo>
                  <a:lnTo>
                    <a:pt x="2141" y="12032"/>
                  </a:lnTo>
                  <a:lnTo>
                    <a:pt x="2270" y="12074"/>
                  </a:lnTo>
                  <a:lnTo>
                    <a:pt x="2270" y="12074"/>
                  </a:lnTo>
                  <a:lnTo>
                    <a:pt x="2484" y="12160"/>
                  </a:lnTo>
                  <a:lnTo>
                    <a:pt x="2484" y="12160"/>
                  </a:lnTo>
                  <a:lnTo>
                    <a:pt x="2612" y="12203"/>
                  </a:lnTo>
                  <a:lnTo>
                    <a:pt x="2612" y="12203"/>
                  </a:lnTo>
                  <a:lnTo>
                    <a:pt x="2612" y="12203"/>
                  </a:lnTo>
                  <a:lnTo>
                    <a:pt x="2612" y="12203"/>
                  </a:lnTo>
                  <a:lnTo>
                    <a:pt x="2612" y="12203"/>
                  </a:lnTo>
                  <a:lnTo>
                    <a:pt x="2912" y="12288"/>
                  </a:lnTo>
                  <a:lnTo>
                    <a:pt x="3211" y="12288"/>
                  </a:lnTo>
                  <a:lnTo>
                    <a:pt x="3211" y="12288"/>
                  </a:lnTo>
                  <a:lnTo>
                    <a:pt x="3254" y="12288"/>
                  </a:lnTo>
                  <a:lnTo>
                    <a:pt x="3254" y="12288"/>
                  </a:lnTo>
                  <a:lnTo>
                    <a:pt x="3254" y="12288"/>
                  </a:lnTo>
                  <a:lnTo>
                    <a:pt x="3254" y="12288"/>
                  </a:lnTo>
                  <a:lnTo>
                    <a:pt x="3597" y="12246"/>
                  </a:lnTo>
                  <a:lnTo>
                    <a:pt x="3768" y="12203"/>
                  </a:lnTo>
                  <a:lnTo>
                    <a:pt x="3939" y="12117"/>
                  </a:lnTo>
                  <a:lnTo>
                    <a:pt x="3939" y="12117"/>
                  </a:lnTo>
                  <a:lnTo>
                    <a:pt x="3939" y="12117"/>
                  </a:lnTo>
                  <a:lnTo>
                    <a:pt x="3939" y="12117"/>
                  </a:lnTo>
                  <a:lnTo>
                    <a:pt x="3939" y="12117"/>
                  </a:lnTo>
                  <a:lnTo>
                    <a:pt x="3939" y="12117"/>
                  </a:lnTo>
                  <a:lnTo>
                    <a:pt x="3939" y="12074"/>
                  </a:lnTo>
                  <a:lnTo>
                    <a:pt x="3939" y="12074"/>
                  </a:lnTo>
                  <a:lnTo>
                    <a:pt x="3982" y="12074"/>
                  </a:lnTo>
                  <a:lnTo>
                    <a:pt x="3982" y="12074"/>
                  </a:lnTo>
                  <a:lnTo>
                    <a:pt x="4196" y="11903"/>
                  </a:lnTo>
                  <a:lnTo>
                    <a:pt x="4367" y="11646"/>
                  </a:lnTo>
                  <a:lnTo>
                    <a:pt x="4539" y="11389"/>
                  </a:lnTo>
                  <a:lnTo>
                    <a:pt x="4667" y="11047"/>
                  </a:lnTo>
                  <a:lnTo>
                    <a:pt x="4753" y="10747"/>
                  </a:lnTo>
                  <a:lnTo>
                    <a:pt x="4796" y="10362"/>
                  </a:lnTo>
                  <a:lnTo>
                    <a:pt x="4838" y="9591"/>
                  </a:lnTo>
                  <a:lnTo>
                    <a:pt x="4838" y="9591"/>
                  </a:lnTo>
                  <a:lnTo>
                    <a:pt x="4838" y="8949"/>
                  </a:lnTo>
                  <a:lnTo>
                    <a:pt x="4753" y="8307"/>
                  </a:lnTo>
                  <a:lnTo>
                    <a:pt x="4582" y="7151"/>
                  </a:lnTo>
                  <a:lnTo>
                    <a:pt x="4367" y="6294"/>
                  </a:lnTo>
                  <a:lnTo>
                    <a:pt x="4282" y="5995"/>
                  </a:lnTo>
                  <a:lnTo>
                    <a:pt x="4282" y="5995"/>
                  </a:lnTo>
                  <a:lnTo>
                    <a:pt x="4282" y="5995"/>
                  </a:lnTo>
                  <a:lnTo>
                    <a:pt x="4282" y="5995"/>
                  </a:lnTo>
                  <a:lnTo>
                    <a:pt x="4282" y="5995"/>
                  </a:lnTo>
                  <a:lnTo>
                    <a:pt x="5010" y="5609"/>
                  </a:lnTo>
                  <a:lnTo>
                    <a:pt x="5780" y="5224"/>
                  </a:lnTo>
                  <a:lnTo>
                    <a:pt x="6637" y="4710"/>
                  </a:lnTo>
                  <a:lnTo>
                    <a:pt x="7493" y="4154"/>
                  </a:lnTo>
                  <a:lnTo>
                    <a:pt x="7921" y="3811"/>
                  </a:lnTo>
                  <a:lnTo>
                    <a:pt x="8264" y="3469"/>
                  </a:lnTo>
                  <a:lnTo>
                    <a:pt x="8563" y="3126"/>
                  </a:lnTo>
                  <a:lnTo>
                    <a:pt x="8820" y="2784"/>
                  </a:lnTo>
                  <a:lnTo>
                    <a:pt x="8949" y="2441"/>
                  </a:lnTo>
                  <a:lnTo>
                    <a:pt x="8992" y="2270"/>
                  </a:lnTo>
                  <a:lnTo>
                    <a:pt x="8992" y="2098"/>
                  </a:lnTo>
                  <a:lnTo>
                    <a:pt x="8992" y="2098"/>
                  </a:lnTo>
                  <a:lnTo>
                    <a:pt x="8992" y="1842"/>
                  </a:lnTo>
                  <a:lnTo>
                    <a:pt x="8992" y="1842"/>
                  </a:lnTo>
                  <a:lnTo>
                    <a:pt x="8906" y="1670"/>
                  </a:lnTo>
                  <a:lnTo>
                    <a:pt x="8820" y="1456"/>
                  </a:lnTo>
                  <a:lnTo>
                    <a:pt x="8692" y="1285"/>
                  </a:lnTo>
                  <a:lnTo>
                    <a:pt x="8521" y="1114"/>
                  </a:lnTo>
                  <a:lnTo>
                    <a:pt x="8521" y="1114"/>
                  </a:lnTo>
                  <a:lnTo>
                    <a:pt x="8392" y="1028"/>
                  </a:lnTo>
                  <a:lnTo>
                    <a:pt x="8392" y="1028"/>
                  </a:lnTo>
                  <a:lnTo>
                    <a:pt x="8392" y="1028"/>
                  </a:lnTo>
                  <a:lnTo>
                    <a:pt x="8221" y="900"/>
                  </a:lnTo>
                  <a:lnTo>
                    <a:pt x="8221" y="900"/>
                  </a:lnTo>
                  <a:lnTo>
                    <a:pt x="8221" y="900"/>
                  </a:lnTo>
                  <a:lnTo>
                    <a:pt x="8221" y="900"/>
                  </a:lnTo>
                  <a:lnTo>
                    <a:pt x="7793" y="686"/>
                  </a:lnTo>
                  <a:lnTo>
                    <a:pt x="7793" y="686"/>
                  </a:lnTo>
                  <a:lnTo>
                    <a:pt x="7793" y="686"/>
                  </a:lnTo>
                  <a:lnTo>
                    <a:pt x="7621" y="557"/>
                  </a:lnTo>
                  <a:lnTo>
                    <a:pt x="7621" y="557"/>
                  </a:lnTo>
                  <a:lnTo>
                    <a:pt x="7065" y="343"/>
                  </a:lnTo>
                  <a:lnTo>
                    <a:pt x="6423" y="172"/>
                  </a:lnTo>
                  <a:lnTo>
                    <a:pt x="6423" y="172"/>
                  </a:lnTo>
                  <a:lnTo>
                    <a:pt x="6423" y="172"/>
                  </a:lnTo>
                  <a:lnTo>
                    <a:pt x="6380" y="129"/>
                  </a:lnTo>
                  <a:lnTo>
                    <a:pt x="6380" y="129"/>
                  </a:lnTo>
                  <a:lnTo>
                    <a:pt x="6337" y="129"/>
                  </a:lnTo>
                  <a:lnTo>
                    <a:pt x="6337" y="129"/>
                  </a:lnTo>
                  <a:lnTo>
                    <a:pt x="5866" y="1"/>
                  </a:lnTo>
                  <a:lnTo>
                    <a:pt x="5866" y="1"/>
                  </a:lnTo>
                  <a:lnTo>
                    <a:pt x="5738"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7" name="Google Shape;4299;p49">
              <a:extLst>
                <a:ext uri="{FF2B5EF4-FFF2-40B4-BE49-F238E27FC236}">
                  <a16:creationId xmlns:a16="http://schemas.microsoft.com/office/drawing/2014/main" id="{C9D0BE69-C602-4A7A-9E21-0A3FCF7EA527}"/>
                </a:ext>
              </a:extLst>
            </p:cNvPr>
            <p:cNvSpPr/>
            <p:nvPr/>
          </p:nvSpPr>
          <p:spPr>
            <a:xfrm>
              <a:off x="4393350" y="1245500"/>
              <a:ext cx="94225" cy="131675"/>
            </a:xfrm>
            <a:custGeom>
              <a:avLst/>
              <a:gdLst/>
              <a:ahLst/>
              <a:cxnLst/>
              <a:rect l="l" t="t" r="r" b="b"/>
              <a:pathLst>
                <a:path w="3769" h="5267" fill="none" extrusionOk="0">
                  <a:moveTo>
                    <a:pt x="86" y="0"/>
                  </a:moveTo>
                  <a:lnTo>
                    <a:pt x="86" y="0"/>
                  </a:lnTo>
                  <a:lnTo>
                    <a:pt x="86" y="0"/>
                  </a:lnTo>
                  <a:lnTo>
                    <a:pt x="86" y="86"/>
                  </a:lnTo>
                  <a:lnTo>
                    <a:pt x="86" y="86"/>
                  </a:lnTo>
                  <a:lnTo>
                    <a:pt x="43" y="257"/>
                  </a:lnTo>
                  <a:lnTo>
                    <a:pt x="0" y="471"/>
                  </a:lnTo>
                  <a:lnTo>
                    <a:pt x="0" y="471"/>
                  </a:lnTo>
                  <a:lnTo>
                    <a:pt x="43" y="814"/>
                  </a:lnTo>
                  <a:lnTo>
                    <a:pt x="172" y="1199"/>
                  </a:lnTo>
                  <a:lnTo>
                    <a:pt x="343" y="1584"/>
                  </a:lnTo>
                  <a:lnTo>
                    <a:pt x="557" y="1970"/>
                  </a:lnTo>
                  <a:lnTo>
                    <a:pt x="857" y="2398"/>
                  </a:lnTo>
                  <a:lnTo>
                    <a:pt x="1156" y="2783"/>
                  </a:lnTo>
                  <a:lnTo>
                    <a:pt x="1799" y="3554"/>
                  </a:lnTo>
                  <a:lnTo>
                    <a:pt x="2441" y="4196"/>
                  </a:lnTo>
                  <a:lnTo>
                    <a:pt x="3040" y="4753"/>
                  </a:lnTo>
                  <a:lnTo>
                    <a:pt x="3597" y="5224"/>
                  </a:lnTo>
                  <a:lnTo>
                    <a:pt x="3597" y="5224"/>
                  </a:lnTo>
                  <a:lnTo>
                    <a:pt x="3597" y="5224"/>
                  </a:lnTo>
                  <a:lnTo>
                    <a:pt x="3597" y="5267"/>
                  </a:lnTo>
                  <a:lnTo>
                    <a:pt x="3597" y="5267"/>
                  </a:lnTo>
                  <a:lnTo>
                    <a:pt x="3683" y="5138"/>
                  </a:lnTo>
                  <a:lnTo>
                    <a:pt x="3768" y="4967"/>
                  </a:lnTo>
                  <a:lnTo>
                    <a:pt x="3768" y="4796"/>
                  </a:lnTo>
                  <a:lnTo>
                    <a:pt x="3683" y="4624"/>
                  </a:lnTo>
                  <a:lnTo>
                    <a:pt x="3683" y="4624"/>
                  </a:lnTo>
                  <a:lnTo>
                    <a:pt x="3426" y="4367"/>
                  </a:lnTo>
                  <a:lnTo>
                    <a:pt x="3083" y="4025"/>
                  </a:lnTo>
                  <a:lnTo>
                    <a:pt x="2612" y="3597"/>
                  </a:lnTo>
                  <a:lnTo>
                    <a:pt x="2098" y="3083"/>
                  </a:lnTo>
                  <a:lnTo>
                    <a:pt x="1585" y="2484"/>
                  </a:lnTo>
                  <a:lnTo>
                    <a:pt x="1071" y="1799"/>
                  </a:lnTo>
                  <a:lnTo>
                    <a:pt x="814" y="1413"/>
                  </a:lnTo>
                  <a:lnTo>
                    <a:pt x="600" y="1028"/>
                  </a:lnTo>
                  <a:lnTo>
                    <a:pt x="386" y="557"/>
                  </a:lnTo>
                  <a:lnTo>
                    <a:pt x="214" y="129"/>
                  </a:lnTo>
                  <a:lnTo>
                    <a:pt x="214" y="129"/>
                  </a:lnTo>
                  <a:lnTo>
                    <a:pt x="172" y="43"/>
                  </a:lnTo>
                  <a:lnTo>
                    <a:pt x="86"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8" name="Google Shape;4300;p49">
              <a:extLst>
                <a:ext uri="{FF2B5EF4-FFF2-40B4-BE49-F238E27FC236}">
                  <a16:creationId xmlns:a16="http://schemas.microsoft.com/office/drawing/2014/main" id="{6082B364-F8C0-4625-A503-A5C7FDC86B84}"/>
                </a:ext>
              </a:extLst>
            </p:cNvPr>
            <p:cNvSpPr/>
            <p:nvPr/>
          </p:nvSpPr>
          <p:spPr>
            <a:xfrm>
              <a:off x="4632050" y="1111700"/>
              <a:ext cx="91000" cy="139175"/>
            </a:xfrm>
            <a:custGeom>
              <a:avLst/>
              <a:gdLst/>
              <a:ahLst/>
              <a:cxnLst/>
              <a:rect l="l" t="t" r="r" b="b"/>
              <a:pathLst>
                <a:path w="3640" h="5567" fill="none" extrusionOk="0">
                  <a:moveTo>
                    <a:pt x="728" y="0"/>
                  </a:moveTo>
                  <a:lnTo>
                    <a:pt x="728" y="0"/>
                  </a:lnTo>
                  <a:lnTo>
                    <a:pt x="728" y="0"/>
                  </a:lnTo>
                  <a:lnTo>
                    <a:pt x="728" y="0"/>
                  </a:lnTo>
                  <a:lnTo>
                    <a:pt x="728" y="0"/>
                  </a:lnTo>
                  <a:lnTo>
                    <a:pt x="728"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85" y="0"/>
                  </a:lnTo>
                  <a:lnTo>
                    <a:pt x="642" y="0"/>
                  </a:lnTo>
                  <a:lnTo>
                    <a:pt x="642" y="0"/>
                  </a:lnTo>
                  <a:lnTo>
                    <a:pt x="642" y="0"/>
                  </a:lnTo>
                  <a:lnTo>
                    <a:pt x="642" y="0"/>
                  </a:lnTo>
                  <a:lnTo>
                    <a:pt x="642" y="0"/>
                  </a:lnTo>
                  <a:lnTo>
                    <a:pt x="642" y="0"/>
                  </a:lnTo>
                  <a:lnTo>
                    <a:pt x="642" y="0"/>
                  </a:lnTo>
                  <a:lnTo>
                    <a:pt x="642" y="0"/>
                  </a:lnTo>
                  <a:lnTo>
                    <a:pt x="642" y="0"/>
                  </a:lnTo>
                  <a:lnTo>
                    <a:pt x="642" y="0"/>
                  </a:lnTo>
                  <a:lnTo>
                    <a:pt x="600" y="0"/>
                  </a:lnTo>
                  <a:lnTo>
                    <a:pt x="600" y="0"/>
                  </a:lnTo>
                  <a:lnTo>
                    <a:pt x="600" y="0"/>
                  </a:lnTo>
                  <a:lnTo>
                    <a:pt x="514" y="0"/>
                  </a:lnTo>
                  <a:lnTo>
                    <a:pt x="514" y="0"/>
                  </a:lnTo>
                  <a:lnTo>
                    <a:pt x="471" y="43"/>
                  </a:lnTo>
                  <a:lnTo>
                    <a:pt x="428" y="43"/>
                  </a:lnTo>
                  <a:lnTo>
                    <a:pt x="428" y="43"/>
                  </a:lnTo>
                  <a:lnTo>
                    <a:pt x="343" y="43"/>
                  </a:lnTo>
                  <a:lnTo>
                    <a:pt x="343" y="43"/>
                  </a:lnTo>
                  <a:lnTo>
                    <a:pt x="343" y="43"/>
                  </a:lnTo>
                  <a:lnTo>
                    <a:pt x="343" y="43"/>
                  </a:lnTo>
                  <a:lnTo>
                    <a:pt x="0" y="172"/>
                  </a:lnTo>
                  <a:lnTo>
                    <a:pt x="0" y="172"/>
                  </a:lnTo>
                  <a:lnTo>
                    <a:pt x="43" y="172"/>
                  </a:lnTo>
                  <a:lnTo>
                    <a:pt x="43" y="172"/>
                  </a:lnTo>
                  <a:lnTo>
                    <a:pt x="300" y="214"/>
                  </a:lnTo>
                  <a:lnTo>
                    <a:pt x="514" y="257"/>
                  </a:lnTo>
                  <a:lnTo>
                    <a:pt x="728" y="300"/>
                  </a:lnTo>
                  <a:lnTo>
                    <a:pt x="942" y="386"/>
                  </a:lnTo>
                  <a:lnTo>
                    <a:pt x="1285" y="685"/>
                  </a:lnTo>
                  <a:lnTo>
                    <a:pt x="1584" y="985"/>
                  </a:lnTo>
                  <a:lnTo>
                    <a:pt x="1884" y="1413"/>
                  </a:lnTo>
                  <a:lnTo>
                    <a:pt x="2098" y="1841"/>
                  </a:lnTo>
                  <a:lnTo>
                    <a:pt x="2312" y="2312"/>
                  </a:lnTo>
                  <a:lnTo>
                    <a:pt x="2484" y="2826"/>
                  </a:lnTo>
                  <a:lnTo>
                    <a:pt x="2783" y="3811"/>
                  </a:lnTo>
                  <a:lnTo>
                    <a:pt x="3040" y="4667"/>
                  </a:lnTo>
                  <a:lnTo>
                    <a:pt x="3169" y="5010"/>
                  </a:lnTo>
                  <a:lnTo>
                    <a:pt x="3340" y="5309"/>
                  </a:lnTo>
                  <a:lnTo>
                    <a:pt x="3468" y="5481"/>
                  </a:lnTo>
                  <a:lnTo>
                    <a:pt x="3554" y="5566"/>
                  </a:lnTo>
                  <a:lnTo>
                    <a:pt x="3640" y="5566"/>
                  </a:lnTo>
                  <a:lnTo>
                    <a:pt x="3640" y="5566"/>
                  </a:lnTo>
                  <a:lnTo>
                    <a:pt x="3640" y="5524"/>
                  </a:lnTo>
                  <a:lnTo>
                    <a:pt x="3640" y="5524"/>
                  </a:lnTo>
                  <a:lnTo>
                    <a:pt x="3640" y="5524"/>
                  </a:lnTo>
                  <a:lnTo>
                    <a:pt x="3640" y="5395"/>
                  </a:lnTo>
                  <a:lnTo>
                    <a:pt x="3640" y="5395"/>
                  </a:lnTo>
                  <a:lnTo>
                    <a:pt x="3640" y="5395"/>
                  </a:lnTo>
                  <a:lnTo>
                    <a:pt x="3597" y="4881"/>
                  </a:lnTo>
                  <a:lnTo>
                    <a:pt x="3468" y="4196"/>
                  </a:lnTo>
                  <a:lnTo>
                    <a:pt x="3297" y="3383"/>
                  </a:lnTo>
                  <a:lnTo>
                    <a:pt x="3040" y="2526"/>
                  </a:lnTo>
                  <a:lnTo>
                    <a:pt x="3040" y="2526"/>
                  </a:lnTo>
                  <a:lnTo>
                    <a:pt x="3040" y="2441"/>
                  </a:lnTo>
                  <a:lnTo>
                    <a:pt x="3040" y="2441"/>
                  </a:lnTo>
                  <a:lnTo>
                    <a:pt x="2912" y="2098"/>
                  </a:lnTo>
                  <a:lnTo>
                    <a:pt x="2912" y="2098"/>
                  </a:lnTo>
                  <a:lnTo>
                    <a:pt x="2912" y="2098"/>
                  </a:lnTo>
                  <a:lnTo>
                    <a:pt x="2612" y="1499"/>
                  </a:lnTo>
                  <a:lnTo>
                    <a:pt x="2312" y="942"/>
                  </a:lnTo>
                  <a:lnTo>
                    <a:pt x="2141" y="728"/>
                  </a:lnTo>
                  <a:lnTo>
                    <a:pt x="1927" y="514"/>
                  </a:lnTo>
                  <a:lnTo>
                    <a:pt x="1713" y="343"/>
                  </a:lnTo>
                  <a:lnTo>
                    <a:pt x="1499" y="214"/>
                  </a:lnTo>
                  <a:lnTo>
                    <a:pt x="1499" y="214"/>
                  </a:lnTo>
                  <a:lnTo>
                    <a:pt x="1499" y="214"/>
                  </a:lnTo>
                  <a:lnTo>
                    <a:pt x="1413" y="172"/>
                  </a:lnTo>
                  <a:lnTo>
                    <a:pt x="1413" y="172"/>
                  </a:lnTo>
                  <a:lnTo>
                    <a:pt x="1370" y="129"/>
                  </a:lnTo>
                  <a:lnTo>
                    <a:pt x="1370" y="129"/>
                  </a:lnTo>
                  <a:lnTo>
                    <a:pt x="1370" y="129"/>
                  </a:lnTo>
                  <a:lnTo>
                    <a:pt x="1156" y="43"/>
                  </a:lnTo>
                  <a:lnTo>
                    <a:pt x="1156" y="43"/>
                  </a:lnTo>
                  <a:lnTo>
                    <a:pt x="942" y="0"/>
                  </a:lnTo>
                  <a:lnTo>
                    <a:pt x="942" y="0"/>
                  </a:lnTo>
                  <a:lnTo>
                    <a:pt x="942" y="0"/>
                  </a:lnTo>
                  <a:lnTo>
                    <a:pt x="899" y="0"/>
                  </a:lnTo>
                  <a:lnTo>
                    <a:pt x="899" y="0"/>
                  </a:lnTo>
                  <a:lnTo>
                    <a:pt x="857" y="0"/>
                  </a:lnTo>
                  <a:lnTo>
                    <a:pt x="857" y="0"/>
                  </a:lnTo>
                  <a:lnTo>
                    <a:pt x="857" y="0"/>
                  </a:lnTo>
                  <a:lnTo>
                    <a:pt x="857" y="0"/>
                  </a:lnTo>
                  <a:lnTo>
                    <a:pt x="728" y="0"/>
                  </a:lnTo>
                  <a:lnTo>
                    <a:pt x="728" y="0"/>
                  </a:lnTo>
                  <a:lnTo>
                    <a:pt x="728"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29" name="Google Shape;4301;p49">
              <a:extLst>
                <a:ext uri="{FF2B5EF4-FFF2-40B4-BE49-F238E27FC236}">
                  <a16:creationId xmlns:a16="http://schemas.microsoft.com/office/drawing/2014/main" id="{2DDE26B4-1DF3-4A0D-BEF2-786A233576ED}"/>
                </a:ext>
              </a:extLst>
            </p:cNvPr>
            <p:cNvSpPr/>
            <p:nvPr/>
          </p:nvSpPr>
          <p:spPr>
            <a:xfrm>
              <a:off x="4413675" y="1130975"/>
              <a:ext cx="223750" cy="317925"/>
            </a:xfrm>
            <a:custGeom>
              <a:avLst/>
              <a:gdLst/>
              <a:ahLst/>
              <a:cxnLst/>
              <a:rect l="l" t="t" r="r" b="b"/>
              <a:pathLst>
                <a:path w="8950" h="12717" extrusionOk="0">
                  <a:moveTo>
                    <a:pt x="8564" y="0"/>
                  </a:moveTo>
                  <a:lnTo>
                    <a:pt x="8393" y="86"/>
                  </a:lnTo>
                  <a:lnTo>
                    <a:pt x="8136" y="214"/>
                  </a:lnTo>
                  <a:lnTo>
                    <a:pt x="7965" y="385"/>
                  </a:lnTo>
                  <a:lnTo>
                    <a:pt x="7750" y="557"/>
                  </a:lnTo>
                  <a:lnTo>
                    <a:pt x="7579" y="814"/>
                  </a:lnTo>
                  <a:lnTo>
                    <a:pt x="7280" y="1285"/>
                  </a:lnTo>
                  <a:lnTo>
                    <a:pt x="7023" y="1755"/>
                  </a:lnTo>
                  <a:lnTo>
                    <a:pt x="6809" y="2184"/>
                  </a:lnTo>
                  <a:lnTo>
                    <a:pt x="6680" y="2655"/>
                  </a:lnTo>
                  <a:lnTo>
                    <a:pt x="6680" y="2869"/>
                  </a:lnTo>
                  <a:lnTo>
                    <a:pt x="6680" y="3083"/>
                  </a:lnTo>
                  <a:lnTo>
                    <a:pt x="6723" y="3340"/>
                  </a:lnTo>
                  <a:lnTo>
                    <a:pt x="6809" y="3554"/>
                  </a:lnTo>
                  <a:lnTo>
                    <a:pt x="6894" y="3639"/>
                  </a:lnTo>
                  <a:lnTo>
                    <a:pt x="6980" y="3682"/>
                  </a:lnTo>
                  <a:lnTo>
                    <a:pt x="7108" y="3639"/>
                  </a:lnTo>
                  <a:lnTo>
                    <a:pt x="7194" y="3597"/>
                  </a:lnTo>
                  <a:lnTo>
                    <a:pt x="7194" y="3511"/>
                  </a:lnTo>
                  <a:lnTo>
                    <a:pt x="7322" y="3126"/>
                  </a:lnTo>
                  <a:lnTo>
                    <a:pt x="7451" y="2740"/>
                  </a:lnTo>
                  <a:lnTo>
                    <a:pt x="7622" y="2355"/>
                  </a:lnTo>
                  <a:lnTo>
                    <a:pt x="7793" y="2012"/>
                  </a:lnTo>
                  <a:lnTo>
                    <a:pt x="8093" y="1670"/>
                  </a:lnTo>
                  <a:lnTo>
                    <a:pt x="8393" y="1327"/>
                  </a:lnTo>
                  <a:lnTo>
                    <a:pt x="8650" y="985"/>
                  </a:lnTo>
                  <a:lnTo>
                    <a:pt x="8906" y="599"/>
                  </a:lnTo>
                  <a:lnTo>
                    <a:pt x="8949" y="514"/>
                  </a:lnTo>
                  <a:lnTo>
                    <a:pt x="8949" y="385"/>
                  </a:lnTo>
                  <a:lnTo>
                    <a:pt x="8906" y="214"/>
                  </a:lnTo>
                  <a:lnTo>
                    <a:pt x="8735" y="86"/>
                  </a:lnTo>
                  <a:lnTo>
                    <a:pt x="8650" y="43"/>
                  </a:lnTo>
                  <a:lnTo>
                    <a:pt x="8564" y="0"/>
                  </a:lnTo>
                  <a:close/>
                  <a:moveTo>
                    <a:pt x="1243" y="3853"/>
                  </a:moveTo>
                  <a:lnTo>
                    <a:pt x="857" y="3896"/>
                  </a:lnTo>
                  <a:lnTo>
                    <a:pt x="515" y="4025"/>
                  </a:lnTo>
                  <a:lnTo>
                    <a:pt x="172" y="4196"/>
                  </a:lnTo>
                  <a:lnTo>
                    <a:pt x="87" y="4282"/>
                  </a:lnTo>
                  <a:lnTo>
                    <a:pt x="44" y="4367"/>
                  </a:lnTo>
                  <a:lnTo>
                    <a:pt x="1" y="4538"/>
                  </a:lnTo>
                  <a:lnTo>
                    <a:pt x="44" y="4624"/>
                  </a:lnTo>
                  <a:lnTo>
                    <a:pt x="87" y="4710"/>
                  </a:lnTo>
                  <a:lnTo>
                    <a:pt x="129" y="4795"/>
                  </a:lnTo>
                  <a:lnTo>
                    <a:pt x="258" y="4838"/>
                  </a:lnTo>
                  <a:lnTo>
                    <a:pt x="686" y="4924"/>
                  </a:lnTo>
                  <a:lnTo>
                    <a:pt x="2227" y="4924"/>
                  </a:lnTo>
                  <a:lnTo>
                    <a:pt x="2741" y="5009"/>
                  </a:lnTo>
                  <a:lnTo>
                    <a:pt x="3298" y="5138"/>
                  </a:lnTo>
                  <a:lnTo>
                    <a:pt x="3811" y="5224"/>
                  </a:lnTo>
                  <a:lnTo>
                    <a:pt x="4325" y="5352"/>
                  </a:lnTo>
                  <a:lnTo>
                    <a:pt x="4368" y="5352"/>
                  </a:lnTo>
                  <a:lnTo>
                    <a:pt x="4497" y="5309"/>
                  </a:lnTo>
                  <a:lnTo>
                    <a:pt x="4625" y="5266"/>
                  </a:lnTo>
                  <a:lnTo>
                    <a:pt x="4711" y="5181"/>
                  </a:lnTo>
                  <a:lnTo>
                    <a:pt x="4796" y="5095"/>
                  </a:lnTo>
                  <a:lnTo>
                    <a:pt x="4839" y="5009"/>
                  </a:lnTo>
                  <a:lnTo>
                    <a:pt x="4882" y="4924"/>
                  </a:lnTo>
                  <a:lnTo>
                    <a:pt x="4925" y="4795"/>
                  </a:lnTo>
                  <a:lnTo>
                    <a:pt x="4925" y="4710"/>
                  </a:lnTo>
                  <a:lnTo>
                    <a:pt x="4882" y="4624"/>
                  </a:lnTo>
                  <a:lnTo>
                    <a:pt x="4711" y="4410"/>
                  </a:lnTo>
                  <a:lnTo>
                    <a:pt x="4539" y="4324"/>
                  </a:lnTo>
                  <a:lnTo>
                    <a:pt x="4325" y="4239"/>
                  </a:lnTo>
                  <a:lnTo>
                    <a:pt x="4111" y="4196"/>
                  </a:lnTo>
                  <a:lnTo>
                    <a:pt x="3469" y="4068"/>
                  </a:lnTo>
                  <a:lnTo>
                    <a:pt x="2827" y="3939"/>
                  </a:lnTo>
                  <a:lnTo>
                    <a:pt x="2270" y="3853"/>
                  </a:lnTo>
                  <a:close/>
                  <a:moveTo>
                    <a:pt x="3255" y="10490"/>
                  </a:moveTo>
                  <a:lnTo>
                    <a:pt x="3169" y="10533"/>
                  </a:lnTo>
                  <a:lnTo>
                    <a:pt x="2955" y="10618"/>
                  </a:lnTo>
                  <a:lnTo>
                    <a:pt x="2698" y="10790"/>
                  </a:lnTo>
                  <a:lnTo>
                    <a:pt x="2484" y="11046"/>
                  </a:lnTo>
                  <a:lnTo>
                    <a:pt x="2313" y="11303"/>
                  </a:lnTo>
                  <a:lnTo>
                    <a:pt x="2184" y="11646"/>
                  </a:lnTo>
                  <a:lnTo>
                    <a:pt x="2099" y="11946"/>
                  </a:lnTo>
                  <a:lnTo>
                    <a:pt x="2099" y="12245"/>
                  </a:lnTo>
                  <a:lnTo>
                    <a:pt x="2099" y="12502"/>
                  </a:lnTo>
                  <a:lnTo>
                    <a:pt x="2142" y="12588"/>
                  </a:lnTo>
                  <a:lnTo>
                    <a:pt x="2227" y="12673"/>
                  </a:lnTo>
                  <a:lnTo>
                    <a:pt x="2313" y="12716"/>
                  </a:lnTo>
                  <a:lnTo>
                    <a:pt x="2527" y="12716"/>
                  </a:lnTo>
                  <a:lnTo>
                    <a:pt x="2613" y="12631"/>
                  </a:lnTo>
                  <a:lnTo>
                    <a:pt x="2784" y="12459"/>
                  </a:lnTo>
                  <a:lnTo>
                    <a:pt x="2870" y="12202"/>
                  </a:lnTo>
                  <a:lnTo>
                    <a:pt x="3084" y="11731"/>
                  </a:lnTo>
                  <a:lnTo>
                    <a:pt x="3298" y="11303"/>
                  </a:lnTo>
                  <a:lnTo>
                    <a:pt x="3426" y="11089"/>
                  </a:lnTo>
                  <a:lnTo>
                    <a:pt x="3512" y="10832"/>
                  </a:lnTo>
                  <a:lnTo>
                    <a:pt x="3512" y="10704"/>
                  </a:lnTo>
                  <a:lnTo>
                    <a:pt x="3469" y="10618"/>
                  </a:lnTo>
                  <a:lnTo>
                    <a:pt x="3383" y="10533"/>
                  </a:lnTo>
                  <a:lnTo>
                    <a:pt x="3255" y="10490"/>
                  </a:lnTo>
                  <a:close/>
                </a:path>
              </a:pathLst>
            </a:custGeom>
            <a:solidFill>
              <a:srgbClr val="FFF2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0" name="Google Shape;4302;p49">
              <a:extLst>
                <a:ext uri="{FF2B5EF4-FFF2-40B4-BE49-F238E27FC236}">
                  <a16:creationId xmlns:a16="http://schemas.microsoft.com/office/drawing/2014/main" id="{23F2B5EC-AA47-476B-A0F2-EBF6734AB4E7}"/>
                </a:ext>
              </a:extLst>
            </p:cNvPr>
            <p:cNvSpPr/>
            <p:nvPr/>
          </p:nvSpPr>
          <p:spPr>
            <a:xfrm>
              <a:off x="4466125" y="1393200"/>
              <a:ext cx="35350" cy="55700"/>
            </a:xfrm>
            <a:custGeom>
              <a:avLst/>
              <a:gdLst/>
              <a:ahLst/>
              <a:cxnLst/>
              <a:rect l="l" t="t" r="r" b="b"/>
              <a:pathLst>
                <a:path w="1414" h="2228" fill="none" extrusionOk="0">
                  <a:moveTo>
                    <a:pt x="1157" y="1"/>
                  </a:moveTo>
                  <a:lnTo>
                    <a:pt x="1157" y="1"/>
                  </a:lnTo>
                  <a:lnTo>
                    <a:pt x="1071" y="44"/>
                  </a:lnTo>
                  <a:lnTo>
                    <a:pt x="1071" y="44"/>
                  </a:lnTo>
                  <a:lnTo>
                    <a:pt x="857" y="129"/>
                  </a:lnTo>
                  <a:lnTo>
                    <a:pt x="600" y="301"/>
                  </a:lnTo>
                  <a:lnTo>
                    <a:pt x="386" y="557"/>
                  </a:lnTo>
                  <a:lnTo>
                    <a:pt x="215" y="814"/>
                  </a:lnTo>
                  <a:lnTo>
                    <a:pt x="86" y="1157"/>
                  </a:lnTo>
                  <a:lnTo>
                    <a:pt x="1" y="1457"/>
                  </a:lnTo>
                  <a:lnTo>
                    <a:pt x="1" y="1756"/>
                  </a:lnTo>
                  <a:lnTo>
                    <a:pt x="1" y="2013"/>
                  </a:lnTo>
                  <a:lnTo>
                    <a:pt x="1" y="2013"/>
                  </a:lnTo>
                  <a:lnTo>
                    <a:pt x="44" y="2099"/>
                  </a:lnTo>
                  <a:lnTo>
                    <a:pt x="129" y="2184"/>
                  </a:lnTo>
                  <a:lnTo>
                    <a:pt x="215" y="2227"/>
                  </a:lnTo>
                  <a:lnTo>
                    <a:pt x="301" y="2227"/>
                  </a:lnTo>
                  <a:lnTo>
                    <a:pt x="301" y="2227"/>
                  </a:lnTo>
                  <a:lnTo>
                    <a:pt x="429" y="2227"/>
                  </a:lnTo>
                  <a:lnTo>
                    <a:pt x="515" y="2142"/>
                  </a:lnTo>
                  <a:lnTo>
                    <a:pt x="515" y="2142"/>
                  </a:lnTo>
                  <a:lnTo>
                    <a:pt x="686" y="1970"/>
                  </a:lnTo>
                  <a:lnTo>
                    <a:pt x="772" y="1713"/>
                  </a:lnTo>
                  <a:lnTo>
                    <a:pt x="986" y="1242"/>
                  </a:lnTo>
                  <a:lnTo>
                    <a:pt x="986" y="1242"/>
                  </a:lnTo>
                  <a:lnTo>
                    <a:pt x="1200" y="814"/>
                  </a:lnTo>
                  <a:lnTo>
                    <a:pt x="1328" y="600"/>
                  </a:lnTo>
                  <a:lnTo>
                    <a:pt x="1414" y="343"/>
                  </a:lnTo>
                  <a:lnTo>
                    <a:pt x="1414" y="343"/>
                  </a:lnTo>
                  <a:lnTo>
                    <a:pt x="1414" y="215"/>
                  </a:lnTo>
                  <a:lnTo>
                    <a:pt x="1371" y="129"/>
                  </a:lnTo>
                  <a:lnTo>
                    <a:pt x="1285" y="44"/>
                  </a:lnTo>
                  <a:lnTo>
                    <a:pt x="1157"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1" name="Google Shape;4303;p49">
              <a:extLst>
                <a:ext uri="{FF2B5EF4-FFF2-40B4-BE49-F238E27FC236}">
                  <a16:creationId xmlns:a16="http://schemas.microsoft.com/office/drawing/2014/main" id="{11A8C610-57AA-4E96-A4D7-24A28B173056}"/>
                </a:ext>
              </a:extLst>
            </p:cNvPr>
            <p:cNvSpPr/>
            <p:nvPr/>
          </p:nvSpPr>
          <p:spPr>
            <a:xfrm>
              <a:off x="4413675" y="1227300"/>
              <a:ext cx="123125" cy="37475"/>
            </a:xfrm>
            <a:custGeom>
              <a:avLst/>
              <a:gdLst/>
              <a:ahLst/>
              <a:cxnLst/>
              <a:rect l="l" t="t" r="r" b="b"/>
              <a:pathLst>
                <a:path w="4925" h="1499" fill="none" extrusionOk="0">
                  <a:moveTo>
                    <a:pt x="1671" y="0"/>
                  </a:moveTo>
                  <a:lnTo>
                    <a:pt x="1671" y="0"/>
                  </a:lnTo>
                  <a:lnTo>
                    <a:pt x="1243" y="0"/>
                  </a:lnTo>
                  <a:lnTo>
                    <a:pt x="857" y="43"/>
                  </a:lnTo>
                  <a:lnTo>
                    <a:pt x="515" y="172"/>
                  </a:lnTo>
                  <a:lnTo>
                    <a:pt x="172" y="343"/>
                  </a:lnTo>
                  <a:lnTo>
                    <a:pt x="172" y="343"/>
                  </a:lnTo>
                  <a:lnTo>
                    <a:pt x="87" y="429"/>
                  </a:lnTo>
                  <a:lnTo>
                    <a:pt x="44" y="514"/>
                  </a:lnTo>
                  <a:lnTo>
                    <a:pt x="1" y="685"/>
                  </a:lnTo>
                  <a:lnTo>
                    <a:pt x="44" y="771"/>
                  </a:lnTo>
                  <a:lnTo>
                    <a:pt x="87" y="857"/>
                  </a:lnTo>
                  <a:lnTo>
                    <a:pt x="129" y="942"/>
                  </a:lnTo>
                  <a:lnTo>
                    <a:pt x="258" y="985"/>
                  </a:lnTo>
                  <a:lnTo>
                    <a:pt x="258" y="985"/>
                  </a:lnTo>
                  <a:lnTo>
                    <a:pt x="686" y="1071"/>
                  </a:lnTo>
                  <a:lnTo>
                    <a:pt x="1157" y="1071"/>
                  </a:lnTo>
                  <a:lnTo>
                    <a:pt x="1157" y="1071"/>
                  </a:lnTo>
                  <a:lnTo>
                    <a:pt x="1499" y="1071"/>
                  </a:lnTo>
                  <a:lnTo>
                    <a:pt x="1499" y="1071"/>
                  </a:lnTo>
                  <a:lnTo>
                    <a:pt x="1842" y="1071"/>
                  </a:lnTo>
                  <a:lnTo>
                    <a:pt x="1842" y="1071"/>
                  </a:lnTo>
                  <a:lnTo>
                    <a:pt x="2227" y="1071"/>
                  </a:lnTo>
                  <a:lnTo>
                    <a:pt x="2227" y="1071"/>
                  </a:lnTo>
                  <a:lnTo>
                    <a:pt x="2741" y="1156"/>
                  </a:lnTo>
                  <a:lnTo>
                    <a:pt x="3298" y="1285"/>
                  </a:lnTo>
                  <a:lnTo>
                    <a:pt x="3811" y="1371"/>
                  </a:lnTo>
                  <a:lnTo>
                    <a:pt x="4325" y="1499"/>
                  </a:lnTo>
                  <a:lnTo>
                    <a:pt x="4325" y="1499"/>
                  </a:lnTo>
                  <a:lnTo>
                    <a:pt x="4368" y="1499"/>
                  </a:lnTo>
                  <a:lnTo>
                    <a:pt x="4368" y="1499"/>
                  </a:lnTo>
                  <a:lnTo>
                    <a:pt x="4497" y="1456"/>
                  </a:lnTo>
                  <a:lnTo>
                    <a:pt x="4625" y="1413"/>
                  </a:lnTo>
                  <a:lnTo>
                    <a:pt x="4711" y="1328"/>
                  </a:lnTo>
                  <a:lnTo>
                    <a:pt x="4796" y="1242"/>
                  </a:lnTo>
                  <a:lnTo>
                    <a:pt x="4796" y="1242"/>
                  </a:lnTo>
                  <a:lnTo>
                    <a:pt x="4839" y="1156"/>
                  </a:lnTo>
                  <a:lnTo>
                    <a:pt x="4839" y="1156"/>
                  </a:lnTo>
                  <a:lnTo>
                    <a:pt x="4882" y="1071"/>
                  </a:lnTo>
                  <a:lnTo>
                    <a:pt x="4925" y="942"/>
                  </a:lnTo>
                  <a:lnTo>
                    <a:pt x="4925" y="857"/>
                  </a:lnTo>
                  <a:lnTo>
                    <a:pt x="4882" y="771"/>
                  </a:lnTo>
                  <a:lnTo>
                    <a:pt x="4882" y="771"/>
                  </a:lnTo>
                  <a:lnTo>
                    <a:pt x="4711" y="557"/>
                  </a:lnTo>
                  <a:lnTo>
                    <a:pt x="4539" y="471"/>
                  </a:lnTo>
                  <a:lnTo>
                    <a:pt x="4325" y="386"/>
                  </a:lnTo>
                  <a:lnTo>
                    <a:pt x="4111" y="343"/>
                  </a:lnTo>
                  <a:lnTo>
                    <a:pt x="4111" y="343"/>
                  </a:lnTo>
                  <a:lnTo>
                    <a:pt x="3469" y="215"/>
                  </a:lnTo>
                  <a:lnTo>
                    <a:pt x="2827" y="86"/>
                  </a:lnTo>
                  <a:lnTo>
                    <a:pt x="2827" y="86"/>
                  </a:lnTo>
                  <a:lnTo>
                    <a:pt x="2270" y="0"/>
                  </a:lnTo>
                  <a:lnTo>
                    <a:pt x="167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sp>
          <p:nvSpPr>
            <p:cNvPr id="132" name="Google Shape;4304;p49">
              <a:extLst>
                <a:ext uri="{FF2B5EF4-FFF2-40B4-BE49-F238E27FC236}">
                  <a16:creationId xmlns:a16="http://schemas.microsoft.com/office/drawing/2014/main" id="{631DCD42-3FB8-4382-93B4-91C9B57FE0C8}"/>
                </a:ext>
              </a:extLst>
            </p:cNvPr>
            <p:cNvSpPr/>
            <p:nvPr/>
          </p:nvSpPr>
          <p:spPr>
            <a:xfrm>
              <a:off x="4580675" y="1130975"/>
              <a:ext cx="56750" cy="92075"/>
            </a:xfrm>
            <a:custGeom>
              <a:avLst/>
              <a:gdLst/>
              <a:ahLst/>
              <a:cxnLst/>
              <a:rect l="l" t="t" r="r" b="b"/>
              <a:pathLst>
                <a:path w="2270" h="3683" fill="none" extrusionOk="0">
                  <a:moveTo>
                    <a:pt x="1884" y="0"/>
                  </a:moveTo>
                  <a:lnTo>
                    <a:pt x="1884" y="0"/>
                  </a:lnTo>
                  <a:lnTo>
                    <a:pt x="1713" y="86"/>
                  </a:lnTo>
                  <a:lnTo>
                    <a:pt x="1713" y="86"/>
                  </a:lnTo>
                  <a:lnTo>
                    <a:pt x="1456" y="214"/>
                  </a:lnTo>
                  <a:lnTo>
                    <a:pt x="1285" y="385"/>
                  </a:lnTo>
                  <a:lnTo>
                    <a:pt x="1070" y="557"/>
                  </a:lnTo>
                  <a:lnTo>
                    <a:pt x="899" y="814"/>
                  </a:lnTo>
                  <a:lnTo>
                    <a:pt x="600" y="1285"/>
                  </a:lnTo>
                  <a:lnTo>
                    <a:pt x="343" y="1755"/>
                  </a:lnTo>
                  <a:lnTo>
                    <a:pt x="343" y="1755"/>
                  </a:lnTo>
                  <a:lnTo>
                    <a:pt x="129" y="2184"/>
                  </a:lnTo>
                  <a:lnTo>
                    <a:pt x="0" y="2655"/>
                  </a:lnTo>
                  <a:lnTo>
                    <a:pt x="0" y="2869"/>
                  </a:lnTo>
                  <a:lnTo>
                    <a:pt x="0" y="3083"/>
                  </a:lnTo>
                  <a:lnTo>
                    <a:pt x="43" y="3340"/>
                  </a:lnTo>
                  <a:lnTo>
                    <a:pt x="129" y="3554"/>
                  </a:lnTo>
                  <a:lnTo>
                    <a:pt x="129" y="3554"/>
                  </a:lnTo>
                  <a:lnTo>
                    <a:pt x="214" y="3639"/>
                  </a:lnTo>
                  <a:lnTo>
                    <a:pt x="300" y="3682"/>
                  </a:lnTo>
                  <a:lnTo>
                    <a:pt x="300" y="3682"/>
                  </a:lnTo>
                  <a:lnTo>
                    <a:pt x="428" y="3639"/>
                  </a:lnTo>
                  <a:lnTo>
                    <a:pt x="514" y="3597"/>
                  </a:lnTo>
                  <a:lnTo>
                    <a:pt x="514" y="3511"/>
                  </a:lnTo>
                  <a:lnTo>
                    <a:pt x="514" y="3511"/>
                  </a:lnTo>
                  <a:lnTo>
                    <a:pt x="642" y="3126"/>
                  </a:lnTo>
                  <a:lnTo>
                    <a:pt x="771" y="2740"/>
                  </a:lnTo>
                  <a:lnTo>
                    <a:pt x="942" y="2355"/>
                  </a:lnTo>
                  <a:lnTo>
                    <a:pt x="1113" y="2012"/>
                  </a:lnTo>
                  <a:lnTo>
                    <a:pt x="1113" y="2012"/>
                  </a:lnTo>
                  <a:lnTo>
                    <a:pt x="1413" y="1670"/>
                  </a:lnTo>
                  <a:lnTo>
                    <a:pt x="1713" y="1327"/>
                  </a:lnTo>
                  <a:lnTo>
                    <a:pt x="1970" y="985"/>
                  </a:lnTo>
                  <a:lnTo>
                    <a:pt x="2226" y="599"/>
                  </a:lnTo>
                  <a:lnTo>
                    <a:pt x="2226" y="599"/>
                  </a:lnTo>
                  <a:lnTo>
                    <a:pt x="2269" y="514"/>
                  </a:lnTo>
                  <a:lnTo>
                    <a:pt x="2269" y="385"/>
                  </a:lnTo>
                  <a:lnTo>
                    <a:pt x="2226" y="214"/>
                  </a:lnTo>
                  <a:lnTo>
                    <a:pt x="2055" y="86"/>
                  </a:lnTo>
                  <a:lnTo>
                    <a:pt x="1970" y="43"/>
                  </a:lnTo>
                  <a:lnTo>
                    <a:pt x="1884"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ysClr val="windowText" lastClr="000000"/>
                </a:solidFill>
                <a:latin typeface="Arial"/>
                <a:cs typeface="Arial"/>
                <a:sym typeface="Arial"/>
              </a:endParaRPr>
            </a:p>
          </p:txBody>
        </p:sp>
      </p:grpSp>
      <p:pic>
        <p:nvPicPr>
          <p:cNvPr id="5" name="Picture 4">
            <a:extLst>
              <a:ext uri="{FF2B5EF4-FFF2-40B4-BE49-F238E27FC236}">
                <a16:creationId xmlns:a16="http://schemas.microsoft.com/office/drawing/2014/main" id="{837027FA-E198-4E89-86FF-EB4469237593}"/>
              </a:ext>
            </a:extLst>
          </p:cNvPr>
          <p:cNvPicPr>
            <a:picLocks noChangeAspect="1"/>
          </p:cNvPicPr>
          <p:nvPr/>
        </p:nvPicPr>
        <p:blipFill>
          <a:blip r:embed="rId3"/>
          <a:stretch>
            <a:fillRect/>
          </a:stretch>
        </p:blipFill>
        <p:spPr>
          <a:xfrm>
            <a:off x="237903" y="271194"/>
            <a:ext cx="11355800" cy="1430652"/>
          </a:xfrm>
          <a:prstGeom prst="rect">
            <a:avLst/>
          </a:prstGeom>
        </p:spPr>
      </p:pic>
    </p:spTree>
    <p:extLst>
      <p:ext uri="{BB962C8B-B14F-4D97-AF65-F5344CB8AC3E}">
        <p14:creationId xmlns:p14="http://schemas.microsoft.com/office/powerpoint/2010/main" val="679110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p:cTn id="19" dur="500" fill="hold"/>
                                        <p:tgtEl>
                                          <p:spTgt spid="92"/>
                                        </p:tgtEl>
                                        <p:attrNameLst>
                                          <p:attrName>ppt_w</p:attrName>
                                        </p:attrNameLst>
                                      </p:cBhvr>
                                      <p:tavLst>
                                        <p:tav tm="0">
                                          <p:val>
                                            <p:fltVal val="0"/>
                                          </p:val>
                                        </p:tav>
                                        <p:tav tm="100000">
                                          <p:val>
                                            <p:strVal val="#ppt_w"/>
                                          </p:val>
                                        </p:tav>
                                      </p:tavLst>
                                    </p:anim>
                                    <p:anim calcmode="lin" valueType="num">
                                      <p:cBhvr>
                                        <p:cTn id="20" dur="500" fill="hold"/>
                                        <p:tgtEl>
                                          <p:spTgt spid="92"/>
                                        </p:tgtEl>
                                        <p:attrNameLst>
                                          <p:attrName>ppt_h</p:attrName>
                                        </p:attrNameLst>
                                      </p:cBhvr>
                                      <p:tavLst>
                                        <p:tav tm="0">
                                          <p:val>
                                            <p:fltVal val="0"/>
                                          </p:val>
                                        </p:tav>
                                        <p:tav tm="100000">
                                          <p:val>
                                            <p:strVal val="#ppt_h"/>
                                          </p:val>
                                        </p:tav>
                                      </p:tavLst>
                                    </p:anim>
                                    <p:animEffect transition="in" filter="fade">
                                      <p:cBhvr>
                                        <p:cTn id="2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Luyện</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tập</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613767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rm Animals Day by Slidesgo">
  <a:themeElements>
    <a:clrScheme name="Simple Light">
      <a:dk1>
        <a:srgbClr val="000000"/>
      </a:dk1>
      <a:lt1>
        <a:srgbClr val="F0F1DF"/>
      </a:lt1>
      <a:dk2>
        <a:srgbClr val="8D9D43"/>
      </a:dk2>
      <a:lt2>
        <a:srgbClr val="FFFFFF"/>
      </a:lt2>
      <a:accent1>
        <a:srgbClr val="6497B8"/>
      </a:accent1>
      <a:accent2>
        <a:srgbClr val="F7AC08"/>
      </a:accent2>
      <a:accent3>
        <a:srgbClr val="FFCCC9"/>
      </a:accent3>
      <a:accent4>
        <a:srgbClr val="EE532A"/>
      </a:accent4>
      <a:accent5>
        <a:srgbClr val="CC7F39"/>
      </a:accent5>
      <a:accent6>
        <a:srgbClr val="A25A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38100">
          <a:solidFill>
            <a:schemeClr val="tx1"/>
          </a:solidFill>
          <a:prstDash val="lg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650</Words>
  <Application>Microsoft Office PowerPoint</Application>
  <PresentationFormat>Widescreen</PresentationFormat>
  <Paragraphs>77</Paragraphs>
  <Slides>23</Slides>
  <Notes>15</Notes>
  <HiddenSlides>0</HiddenSlides>
  <MMClips>1</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23</vt:i4>
      </vt:variant>
    </vt:vector>
  </HeadingPairs>
  <TitlesOfParts>
    <vt:vector size="53" baseType="lpstr">
      <vt:lpstr>等线</vt:lpstr>
      <vt:lpstr>等线 Light</vt:lpstr>
      <vt:lpstr>Gochi Hand</vt:lpstr>
      <vt:lpstr>UTM Alberta Heavy</vt:lpstr>
      <vt:lpstr>UTM Guanine</vt:lpstr>
      <vt:lpstr>字魂35号-经典雅黑</vt:lpstr>
      <vt:lpstr>Arial</vt:lpstr>
      <vt:lpstr>Arial-Rounded</vt:lpstr>
      <vt:lpstr>Calibri</vt:lpstr>
      <vt:lpstr>Calibri Light</vt:lpstr>
      <vt:lpstr>Cambria</vt:lpstr>
      <vt:lpstr>Lato</vt:lpstr>
      <vt:lpstr>Livvic</vt:lpstr>
      <vt:lpstr>Nunito</vt:lpstr>
      <vt:lpstr>Nunito SemiBold</vt:lpstr>
      <vt:lpstr>Open Sans</vt:lpstr>
      <vt:lpstr>Patrick Hand</vt:lpstr>
      <vt:lpstr>Roboto</vt:lpstr>
      <vt:lpstr>Roboto Condensed Light</vt:lpstr>
      <vt:lpstr>Times New Roman</vt:lpstr>
      <vt:lpstr>Farm Animals Day by Slidesgo</vt:lpstr>
      <vt:lpstr>1_Farm Animals Day by Slidesgo</vt:lpstr>
      <vt:lpstr>Weltkindertag! by Slidego</vt:lpstr>
      <vt:lpstr>Office 主题​​</vt:lpstr>
      <vt:lpstr>3_Office 主题​​</vt:lpstr>
      <vt:lpstr>4_Office 主题​​</vt:lpstr>
      <vt:lpstr>5_Office 主题​​</vt:lpstr>
      <vt:lpstr>6_Office 主题​​</vt:lpstr>
      <vt:lpstr>5_Office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2022-11-26T13:02:04Z</dcterms:created>
  <dcterms:modified xsi:type="dcterms:W3CDTF">2023-01-12T07:01:08Z</dcterms:modified>
</cp:coreProperties>
</file>